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CC00"/>
    <a:srgbClr val="0033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6631B8-FA83-41EB-B560-B47F1696991E}" type="doc">
      <dgm:prSet loTypeId="urn:microsoft.com/office/officeart/2005/8/layout/arrow3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2E5848E-B324-410B-B512-C51B8F9D8B4A}">
      <dgm:prSet phldrT="[Текст]" custT="1"/>
      <dgm:spPr/>
      <dgm:t>
        <a:bodyPr/>
        <a:lstStyle/>
        <a:p>
          <a:r>
            <a:rPr lang="ru-RU" sz="2800" b="1" i="1" dirty="0" smtClean="0">
              <a:solidFill>
                <a:srgbClr val="00B050"/>
              </a:solidFill>
            </a:rPr>
            <a:t>«правомочность» субъекта</a:t>
          </a:r>
          <a:endParaRPr lang="ru-RU" sz="2800" b="1" i="1" dirty="0">
            <a:solidFill>
              <a:srgbClr val="00B050"/>
            </a:solidFill>
          </a:endParaRPr>
        </a:p>
      </dgm:t>
    </dgm:pt>
    <dgm:pt modelId="{0307C0AE-6A45-43FE-A434-22C58D94E408}" type="parTrans" cxnId="{F5CBCDCD-D8B5-485A-9987-7EE31793ED12}">
      <dgm:prSet/>
      <dgm:spPr/>
      <dgm:t>
        <a:bodyPr/>
        <a:lstStyle/>
        <a:p>
          <a:endParaRPr lang="ru-RU" sz="4000" b="1"/>
        </a:p>
      </dgm:t>
    </dgm:pt>
    <dgm:pt modelId="{B32DD979-666F-4A98-8023-DB4AA25F47CC}" type="sibTrans" cxnId="{F5CBCDCD-D8B5-485A-9987-7EE31793ED12}">
      <dgm:prSet/>
      <dgm:spPr/>
      <dgm:t>
        <a:bodyPr/>
        <a:lstStyle/>
        <a:p>
          <a:endParaRPr lang="ru-RU" sz="4000" b="1"/>
        </a:p>
      </dgm:t>
    </dgm:pt>
    <dgm:pt modelId="{876BE405-6A51-4DDA-B9F7-A82DCC3D99E3}">
      <dgm:prSet phldrT="[Текст]" custT="1"/>
      <dgm:spPr/>
      <dgm:t>
        <a:bodyPr/>
        <a:lstStyle/>
        <a:p>
          <a:r>
            <a:rPr lang="ru-RU" sz="2800" b="1" i="1" dirty="0" smtClean="0">
              <a:solidFill>
                <a:srgbClr val="00B050"/>
              </a:solidFill>
            </a:rPr>
            <a:t>осведомленность субъекта в определенном круге вопросов</a:t>
          </a:r>
          <a:endParaRPr lang="ru-RU" sz="2800" b="1" i="1" dirty="0">
            <a:solidFill>
              <a:srgbClr val="00B050"/>
            </a:solidFill>
          </a:endParaRPr>
        </a:p>
      </dgm:t>
    </dgm:pt>
    <dgm:pt modelId="{0B2B26F3-9B0B-4C79-BB54-16979BF8E6EE}" type="parTrans" cxnId="{48EE4E23-EC67-4D75-972B-DF14E8B1EE23}">
      <dgm:prSet/>
      <dgm:spPr/>
      <dgm:t>
        <a:bodyPr/>
        <a:lstStyle/>
        <a:p>
          <a:endParaRPr lang="ru-RU" sz="4000" b="1"/>
        </a:p>
      </dgm:t>
    </dgm:pt>
    <dgm:pt modelId="{11A1E811-DA38-4482-A3E7-5B7F5D2B514A}" type="sibTrans" cxnId="{48EE4E23-EC67-4D75-972B-DF14E8B1EE23}">
      <dgm:prSet/>
      <dgm:spPr/>
      <dgm:t>
        <a:bodyPr/>
        <a:lstStyle/>
        <a:p>
          <a:endParaRPr lang="ru-RU" sz="4000" b="1"/>
        </a:p>
      </dgm:t>
    </dgm:pt>
    <dgm:pt modelId="{2615A584-3AA4-4206-9CE5-B9C7B5B08BB1}" type="pres">
      <dgm:prSet presAssocID="{906631B8-FA83-41EB-B560-B47F1696991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134CEC-BB74-4C1D-B57C-39C3921B2857}" type="pres">
      <dgm:prSet presAssocID="{906631B8-FA83-41EB-B560-B47F1696991E}" presName="divider" presStyleLbl="fgShp" presStyleIdx="0" presStyleCnt="1"/>
      <dgm:spPr/>
    </dgm:pt>
    <dgm:pt modelId="{4644DB04-30ED-4B2A-9058-A9852D38772E}" type="pres">
      <dgm:prSet presAssocID="{22E5848E-B324-410B-B512-C51B8F9D8B4A}" presName="downArrow" presStyleLbl="node1" presStyleIdx="0" presStyleCnt="2"/>
      <dgm:spPr/>
    </dgm:pt>
    <dgm:pt modelId="{69235EB1-3B2F-42BE-9948-0575D5FFEA79}" type="pres">
      <dgm:prSet presAssocID="{22E5848E-B324-410B-B512-C51B8F9D8B4A}" presName="downArrowText" presStyleLbl="revTx" presStyleIdx="0" presStyleCnt="2" custScaleX="155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2E9FA-6468-4038-83FD-6D450ADD0517}" type="pres">
      <dgm:prSet presAssocID="{876BE405-6A51-4DDA-B9F7-A82DCC3D99E3}" presName="upArrow" presStyleLbl="node1" presStyleIdx="1" presStyleCnt="2"/>
      <dgm:spPr/>
    </dgm:pt>
    <dgm:pt modelId="{5223FD10-BE5F-494D-B845-659C17A98D99}" type="pres">
      <dgm:prSet presAssocID="{876BE405-6A51-4DDA-B9F7-A82DCC3D99E3}" presName="upArrowText" presStyleLbl="revTx" presStyleIdx="1" presStyleCnt="2" custScaleX="160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2612B-D8C2-4C1D-BBE7-823B34DD4723}" type="presOf" srcId="{906631B8-FA83-41EB-B560-B47F1696991E}" destId="{2615A584-3AA4-4206-9CE5-B9C7B5B08BB1}" srcOrd="0" destOrd="0" presId="urn:microsoft.com/office/officeart/2005/8/layout/arrow3"/>
    <dgm:cxn modelId="{C39B8F12-B17E-4A2F-84CE-FAE7A219BD10}" type="presOf" srcId="{22E5848E-B324-410B-B512-C51B8F9D8B4A}" destId="{69235EB1-3B2F-42BE-9948-0575D5FFEA79}" srcOrd="0" destOrd="0" presId="urn:microsoft.com/office/officeart/2005/8/layout/arrow3"/>
    <dgm:cxn modelId="{F5CBCDCD-D8B5-485A-9987-7EE31793ED12}" srcId="{906631B8-FA83-41EB-B560-B47F1696991E}" destId="{22E5848E-B324-410B-B512-C51B8F9D8B4A}" srcOrd="0" destOrd="0" parTransId="{0307C0AE-6A45-43FE-A434-22C58D94E408}" sibTransId="{B32DD979-666F-4A98-8023-DB4AA25F47CC}"/>
    <dgm:cxn modelId="{9AA445DC-34A0-4045-8DBE-F6527A2E3C05}" type="presOf" srcId="{876BE405-6A51-4DDA-B9F7-A82DCC3D99E3}" destId="{5223FD10-BE5F-494D-B845-659C17A98D99}" srcOrd="0" destOrd="0" presId="urn:microsoft.com/office/officeart/2005/8/layout/arrow3"/>
    <dgm:cxn modelId="{48EE4E23-EC67-4D75-972B-DF14E8B1EE23}" srcId="{906631B8-FA83-41EB-B560-B47F1696991E}" destId="{876BE405-6A51-4DDA-B9F7-A82DCC3D99E3}" srcOrd="1" destOrd="0" parTransId="{0B2B26F3-9B0B-4C79-BB54-16979BF8E6EE}" sibTransId="{11A1E811-DA38-4482-A3E7-5B7F5D2B514A}"/>
    <dgm:cxn modelId="{4EDAC480-FA54-4EA7-A092-1BFD233DA4CE}" type="presParOf" srcId="{2615A584-3AA4-4206-9CE5-B9C7B5B08BB1}" destId="{E5134CEC-BB74-4C1D-B57C-39C3921B2857}" srcOrd="0" destOrd="0" presId="urn:microsoft.com/office/officeart/2005/8/layout/arrow3"/>
    <dgm:cxn modelId="{CA2B6445-1716-488A-8252-C2D42E02D2E6}" type="presParOf" srcId="{2615A584-3AA4-4206-9CE5-B9C7B5B08BB1}" destId="{4644DB04-30ED-4B2A-9058-A9852D38772E}" srcOrd="1" destOrd="0" presId="urn:microsoft.com/office/officeart/2005/8/layout/arrow3"/>
    <dgm:cxn modelId="{26892725-C7BE-442F-ACCC-9851B5BAF8CC}" type="presParOf" srcId="{2615A584-3AA4-4206-9CE5-B9C7B5B08BB1}" destId="{69235EB1-3B2F-42BE-9948-0575D5FFEA79}" srcOrd="2" destOrd="0" presId="urn:microsoft.com/office/officeart/2005/8/layout/arrow3"/>
    <dgm:cxn modelId="{C3A026CD-E17A-4608-BB49-BE7D65885BCA}" type="presParOf" srcId="{2615A584-3AA4-4206-9CE5-B9C7B5B08BB1}" destId="{1152E9FA-6468-4038-83FD-6D450ADD0517}" srcOrd="3" destOrd="0" presId="urn:microsoft.com/office/officeart/2005/8/layout/arrow3"/>
    <dgm:cxn modelId="{1D714ACF-C4CE-482B-9DD0-C267107DC22B}" type="presParOf" srcId="{2615A584-3AA4-4206-9CE5-B9C7B5B08BB1}" destId="{5223FD10-BE5F-494D-B845-659C17A98D99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8D44B3-4C3C-47CA-B637-80287ACFEE2D}" type="doc">
      <dgm:prSet loTypeId="urn:microsoft.com/office/officeart/2005/8/layout/list1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DCB1E937-E1BB-4763-999B-0E77B0977187}">
      <dgm:prSet phldrT="[Текст]"/>
      <dgm:spPr/>
      <dgm:t>
        <a:bodyPr/>
        <a:lstStyle/>
        <a:p>
          <a:r>
            <a:rPr lang="ru-RU" dirty="0" smtClean="0"/>
            <a:t>Знания, умения, навыки</a:t>
          </a:r>
          <a:endParaRPr lang="ru-RU" dirty="0"/>
        </a:p>
      </dgm:t>
    </dgm:pt>
    <dgm:pt modelId="{55E49908-1915-4EA4-A7C5-1A775E1F41E5}" type="parTrans" cxnId="{FA009BDE-D643-4320-8A50-CF7525874FFC}">
      <dgm:prSet/>
      <dgm:spPr/>
      <dgm:t>
        <a:bodyPr/>
        <a:lstStyle/>
        <a:p>
          <a:endParaRPr lang="ru-RU"/>
        </a:p>
      </dgm:t>
    </dgm:pt>
    <dgm:pt modelId="{406962C3-6DC1-48C2-B3D1-A3676B856828}" type="sibTrans" cxnId="{FA009BDE-D643-4320-8A50-CF7525874FFC}">
      <dgm:prSet/>
      <dgm:spPr/>
      <dgm:t>
        <a:bodyPr/>
        <a:lstStyle/>
        <a:p>
          <a:endParaRPr lang="ru-RU"/>
        </a:p>
      </dgm:t>
    </dgm:pt>
    <dgm:pt modelId="{7B19490B-BDBB-499D-99A0-537CA4B56B8D}">
      <dgm:prSet phldrT="[Текст]"/>
      <dgm:spPr/>
      <dgm:t>
        <a:bodyPr/>
        <a:lstStyle/>
        <a:p>
          <a:r>
            <a:rPr lang="ru-RU" dirty="0" smtClean="0"/>
            <a:t>Критическое мышление</a:t>
          </a:r>
          <a:endParaRPr lang="ru-RU" dirty="0"/>
        </a:p>
      </dgm:t>
    </dgm:pt>
    <dgm:pt modelId="{91DC1C03-120B-4442-842E-56CEAB1AD8EB}" type="parTrans" cxnId="{AE9D17DE-CD55-4AF2-ADAA-AC6CB492BCD2}">
      <dgm:prSet/>
      <dgm:spPr/>
      <dgm:t>
        <a:bodyPr/>
        <a:lstStyle/>
        <a:p>
          <a:endParaRPr lang="ru-RU"/>
        </a:p>
      </dgm:t>
    </dgm:pt>
    <dgm:pt modelId="{B90DE5E2-710F-4AF5-AA52-C426C13CD86E}" type="sibTrans" cxnId="{AE9D17DE-CD55-4AF2-ADAA-AC6CB492BCD2}">
      <dgm:prSet/>
      <dgm:spPr/>
      <dgm:t>
        <a:bodyPr/>
        <a:lstStyle/>
        <a:p>
          <a:endParaRPr lang="ru-RU"/>
        </a:p>
      </dgm:t>
    </dgm:pt>
    <dgm:pt modelId="{CE1744F2-AABF-494B-8F0E-F654C2604209}">
      <dgm:prSet phldrT="[Текст]"/>
      <dgm:spPr/>
      <dgm:t>
        <a:bodyPr/>
        <a:lstStyle/>
        <a:p>
          <a:r>
            <a:rPr lang="ru-RU" dirty="0" smtClean="0"/>
            <a:t>Обладание вариативным методом</a:t>
          </a:r>
          <a:endParaRPr lang="ru-RU" dirty="0"/>
        </a:p>
      </dgm:t>
    </dgm:pt>
    <dgm:pt modelId="{7CD64677-54BC-44DA-A7DC-C90895FCE8C9}" type="parTrans" cxnId="{272D63D7-3025-47D1-8B4C-E5CB183AF2F5}">
      <dgm:prSet/>
      <dgm:spPr/>
      <dgm:t>
        <a:bodyPr/>
        <a:lstStyle/>
        <a:p>
          <a:endParaRPr lang="ru-RU"/>
        </a:p>
      </dgm:t>
    </dgm:pt>
    <dgm:pt modelId="{36B860F8-CF18-4187-B975-30E4FA17D722}" type="sibTrans" cxnId="{272D63D7-3025-47D1-8B4C-E5CB183AF2F5}">
      <dgm:prSet/>
      <dgm:spPr/>
      <dgm:t>
        <a:bodyPr/>
        <a:lstStyle/>
        <a:p>
          <a:endParaRPr lang="ru-RU"/>
        </a:p>
      </dgm:t>
    </dgm:pt>
    <dgm:pt modelId="{6B9C5340-FB39-40B3-9E2D-E19920661D11}">
      <dgm:prSet phldrT="[Текст]"/>
      <dgm:spPr/>
      <dgm:t>
        <a:bodyPr/>
        <a:lstStyle/>
        <a:p>
          <a:r>
            <a:rPr lang="ru-RU" dirty="0" smtClean="0"/>
            <a:t>Актуальное выполнение деятельности</a:t>
          </a:r>
          <a:endParaRPr lang="ru-RU" dirty="0"/>
        </a:p>
      </dgm:t>
    </dgm:pt>
    <dgm:pt modelId="{A653CBFD-DE51-4107-AA52-2BB1956E89DE}" type="parTrans" cxnId="{54E974A0-D6F8-458D-AF3C-7BFE2DDD8175}">
      <dgm:prSet/>
      <dgm:spPr/>
      <dgm:t>
        <a:bodyPr/>
        <a:lstStyle/>
        <a:p>
          <a:endParaRPr lang="ru-RU"/>
        </a:p>
      </dgm:t>
    </dgm:pt>
    <dgm:pt modelId="{72B2B5F8-E064-4464-8D07-61E71A77495E}" type="sibTrans" cxnId="{54E974A0-D6F8-458D-AF3C-7BFE2DDD8175}">
      <dgm:prSet/>
      <dgm:spPr/>
      <dgm:t>
        <a:bodyPr/>
        <a:lstStyle/>
        <a:p>
          <a:endParaRPr lang="ru-RU"/>
        </a:p>
      </dgm:t>
    </dgm:pt>
    <dgm:pt modelId="{B2BE320F-D206-44E3-9912-DC2BD7F59623}" type="pres">
      <dgm:prSet presAssocID="{D68D44B3-4C3C-47CA-B637-80287ACFEE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815D90-41B7-42C8-AD68-3B068A6231D1}" type="pres">
      <dgm:prSet presAssocID="{DCB1E937-E1BB-4763-999B-0E77B0977187}" presName="parentLin" presStyleCnt="0"/>
      <dgm:spPr/>
    </dgm:pt>
    <dgm:pt modelId="{F171C3ED-8407-48AE-95F9-A38EFBE48204}" type="pres">
      <dgm:prSet presAssocID="{DCB1E937-E1BB-4763-999B-0E77B097718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C0A61E8-AAF0-408D-A6CA-599CCFFD2813}" type="pres">
      <dgm:prSet presAssocID="{DCB1E937-E1BB-4763-999B-0E77B097718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DB4B5-ABAB-4716-AD83-60113F8912AE}" type="pres">
      <dgm:prSet presAssocID="{DCB1E937-E1BB-4763-999B-0E77B0977187}" presName="negativeSpace" presStyleCnt="0"/>
      <dgm:spPr/>
    </dgm:pt>
    <dgm:pt modelId="{D8786992-9C8C-401C-99E0-8DCAFADCA79D}" type="pres">
      <dgm:prSet presAssocID="{DCB1E937-E1BB-4763-999B-0E77B0977187}" presName="childText" presStyleLbl="conFgAcc1" presStyleIdx="0" presStyleCnt="4">
        <dgm:presLayoutVars>
          <dgm:bulletEnabled val="1"/>
        </dgm:presLayoutVars>
      </dgm:prSet>
      <dgm:spPr/>
    </dgm:pt>
    <dgm:pt modelId="{29615A76-5DA5-4536-95A5-F2D97DB45974}" type="pres">
      <dgm:prSet presAssocID="{406962C3-6DC1-48C2-B3D1-A3676B856828}" presName="spaceBetweenRectangles" presStyleCnt="0"/>
      <dgm:spPr/>
    </dgm:pt>
    <dgm:pt modelId="{83248CEB-6886-4161-A38B-23BBC6DAE926}" type="pres">
      <dgm:prSet presAssocID="{7B19490B-BDBB-499D-99A0-537CA4B56B8D}" presName="parentLin" presStyleCnt="0"/>
      <dgm:spPr/>
    </dgm:pt>
    <dgm:pt modelId="{047F7CA6-7CDF-41C4-A9AE-DBF42ED756F6}" type="pres">
      <dgm:prSet presAssocID="{7B19490B-BDBB-499D-99A0-537CA4B56B8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EA848F0-5AE4-408C-8A7B-804BA830C8BF}" type="pres">
      <dgm:prSet presAssocID="{7B19490B-BDBB-499D-99A0-537CA4B56B8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0D72BC-0091-484F-850C-C377709B2042}" type="pres">
      <dgm:prSet presAssocID="{7B19490B-BDBB-499D-99A0-537CA4B56B8D}" presName="negativeSpace" presStyleCnt="0"/>
      <dgm:spPr/>
    </dgm:pt>
    <dgm:pt modelId="{AF495D84-8B08-4078-AB56-3DDB97FEF84B}" type="pres">
      <dgm:prSet presAssocID="{7B19490B-BDBB-499D-99A0-537CA4B56B8D}" presName="childText" presStyleLbl="conFgAcc1" presStyleIdx="1" presStyleCnt="4">
        <dgm:presLayoutVars>
          <dgm:bulletEnabled val="1"/>
        </dgm:presLayoutVars>
      </dgm:prSet>
      <dgm:spPr/>
    </dgm:pt>
    <dgm:pt modelId="{7E0D8F98-A077-437C-A020-155BFF462AE6}" type="pres">
      <dgm:prSet presAssocID="{B90DE5E2-710F-4AF5-AA52-C426C13CD86E}" presName="spaceBetweenRectangles" presStyleCnt="0"/>
      <dgm:spPr/>
    </dgm:pt>
    <dgm:pt modelId="{8A289FC4-0D41-4FF2-85AB-1432F0E7C820}" type="pres">
      <dgm:prSet presAssocID="{6B9C5340-FB39-40B3-9E2D-E19920661D11}" presName="parentLin" presStyleCnt="0"/>
      <dgm:spPr/>
    </dgm:pt>
    <dgm:pt modelId="{AFB7FC91-D798-47FF-83A0-BFA92B871698}" type="pres">
      <dgm:prSet presAssocID="{6B9C5340-FB39-40B3-9E2D-E19920661D11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22CAFB2C-03D5-46E0-8497-6AC3D46282A2}" type="pres">
      <dgm:prSet presAssocID="{6B9C5340-FB39-40B3-9E2D-E19920661D1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D40E0-39C9-41D4-8B14-BE6874FA623F}" type="pres">
      <dgm:prSet presAssocID="{6B9C5340-FB39-40B3-9E2D-E19920661D11}" presName="negativeSpace" presStyleCnt="0"/>
      <dgm:spPr/>
    </dgm:pt>
    <dgm:pt modelId="{72F14C6A-3FB0-46C7-870C-2A5665EC559B}" type="pres">
      <dgm:prSet presAssocID="{6B9C5340-FB39-40B3-9E2D-E19920661D11}" presName="childText" presStyleLbl="conFgAcc1" presStyleIdx="2" presStyleCnt="4">
        <dgm:presLayoutVars>
          <dgm:bulletEnabled val="1"/>
        </dgm:presLayoutVars>
      </dgm:prSet>
      <dgm:spPr/>
    </dgm:pt>
    <dgm:pt modelId="{B3326C51-BE8B-493B-A534-935D60ECE402}" type="pres">
      <dgm:prSet presAssocID="{72B2B5F8-E064-4464-8D07-61E71A77495E}" presName="spaceBetweenRectangles" presStyleCnt="0"/>
      <dgm:spPr/>
    </dgm:pt>
    <dgm:pt modelId="{E23F37EC-4FC9-4757-AD94-19EC1B0D00FC}" type="pres">
      <dgm:prSet presAssocID="{CE1744F2-AABF-494B-8F0E-F654C2604209}" presName="parentLin" presStyleCnt="0"/>
      <dgm:spPr/>
    </dgm:pt>
    <dgm:pt modelId="{C8A983AC-DF41-48EB-B57B-39C782883C6A}" type="pres">
      <dgm:prSet presAssocID="{CE1744F2-AABF-494B-8F0E-F654C2604209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B8BA358B-36E8-4837-9BA9-D690AA277396}" type="pres">
      <dgm:prSet presAssocID="{CE1744F2-AABF-494B-8F0E-F654C26042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9CFF6-56D5-4780-B4D7-CB13E799303D}" type="pres">
      <dgm:prSet presAssocID="{CE1744F2-AABF-494B-8F0E-F654C2604209}" presName="negativeSpace" presStyleCnt="0"/>
      <dgm:spPr/>
    </dgm:pt>
    <dgm:pt modelId="{199E05D6-419E-43D5-8DEF-F1BDA9FAFA1E}" type="pres">
      <dgm:prSet presAssocID="{CE1744F2-AABF-494B-8F0E-F654C260420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E24D78D-D0BB-4CD8-B8CD-9C586E3A2E83}" type="presOf" srcId="{7B19490B-BDBB-499D-99A0-537CA4B56B8D}" destId="{047F7CA6-7CDF-41C4-A9AE-DBF42ED756F6}" srcOrd="0" destOrd="0" presId="urn:microsoft.com/office/officeart/2005/8/layout/list1"/>
    <dgm:cxn modelId="{6C8DFB79-5304-447A-943C-6867ECAEA5B0}" type="presOf" srcId="{CE1744F2-AABF-494B-8F0E-F654C2604209}" destId="{C8A983AC-DF41-48EB-B57B-39C782883C6A}" srcOrd="0" destOrd="0" presId="urn:microsoft.com/office/officeart/2005/8/layout/list1"/>
    <dgm:cxn modelId="{94356FD6-C25D-422B-B38C-2FC0E324D135}" type="presOf" srcId="{CE1744F2-AABF-494B-8F0E-F654C2604209}" destId="{B8BA358B-36E8-4837-9BA9-D690AA277396}" srcOrd="1" destOrd="0" presId="urn:microsoft.com/office/officeart/2005/8/layout/list1"/>
    <dgm:cxn modelId="{87D7D5E3-B7E6-4A9D-9E20-E54FFAAEC9A5}" type="presOf" srcId="{DCB1E937-E1BB-4763-999B-0E77B0977187}" destId="{7C0A61E8-AAF0-408D-A6CA-599CCFFD2813}" srcOrd="1" destOrd="0" presId="urn:microsoft.com/office/officeart/2005/8/layout/list1"/>
    <dgm:cxn modelId="{AE9D17DE-CD55-4AF2-ADAA-AC6CB492BCD2}" srcId="{D68D44B3-4C3C-47CA-B637-80287ACFEE2D}" destId="{7B19490B-BDBB-499D-99A0-537CA4B56B8D}" srcOrd="1" destOrd="0" parTransId="{91DC1C03-120B-4442-842E-56CEAB1AD8EB}" sibTransId="{B90DE5E2-710F-4AF5-AA52-C426C13CD86E}"/>
    <dgm:cxn modelId="{272D63D7-3025-47D1-8B4C-E5CB183AF2F5}" srcId="{D68D44B3-4C3C-47CA-B637-80287ACFEE2D}" destId="{CE1744F2-AABF-494B-8F0E-F654C2604209}" srcOrd="3" destOrd="0" parTransId="{7CD64677-54BC-44DA-A7DC-C90895FCE8C9}" sibTransId="{36B860F8-CF18-4187-B975-30E4FA17D722}"/>
    <dgm:cxn modelId="{54E974A0-D6F8-458D-AF3C-7BFE2DDD8175}" srcId="{D68D44B3-4C3C-47CA-B637-80287ACFEE2D}" destId="{6B9C5340-FB39-40B3-9E2D-E19920661D11}" srcOrd="2" destOrd="0" parTransId="{A653CBFD-DE51-4107-AA52-2BB1956E89DE}" sibTransId="{72B2B5F8-E064-4464-8D07-61E71A77495E}"/>
    <dgm:cxn modelId="{FA009BDE-D643-4320-8A50-CF7525874FFC}" srcId="{D68D44B3-4C3C-47CA-B637-80287ACFEE2D}" destId="{DCB1E937-E1BB-4763-999B-0E77B0977187}" srcOrd="0" destOrd="0" parTransId="{55E49908-1915-4EA4-A7C5-1A775E1F41E5}" sibTransId="{406962C3-6DC1-48C2-B3D1-A3676B856828}"/>
    <dgm:cxn modelId="{A5B205D4-F8A1-4FEF-B370-DC2A834FFF40}" type="presOf" srcId="{D68D44B3-4C3C-47CA-B637-80287ACFEE2D}" destId="{B2BE320F-D206-44E3-9912-DC2BD7F59623}" srcOrd="0" destOrd="0" presId="urn:microsoft.com/office/officeart/2005/8/layout/list1"/>
    <dgm:cxn modelId="{96D66E75-0037-4E03-A027-CAC08374A3B5}" type="presOf" srcId="{DCB1E937-E1BB-4763-999B-0E77B0977187}" destId="{F171C3ED-8407-48AE-95F9-A38EFBE48204}" srcOrd="0" destOrd="0" presId="urn:microsoft.com/office/officeart/2005/8/layout/list1"/>
    <dgm:cxn modelId="{D399D6C8-3694-4119-86C4-F05B3503503C}" type="presOf" srcId="{6B9C5340-FB39-40B3-9E2D-E19920661D11}" destId="{22CAFB2C-03D5-46E0-8497-6AC3D46282A2}" srcOrd="1" destOrd="0" presId="urn:microsoft.com/office/officeart/2005/8/layout/list1"/>
    <dgm:cxn modelId="{DC0EEDBF-9AD8-45EA-9343-9C81D8EBF7CB}" type="presOf" srcId="{6B9C5340-FB39-40B3-9E2D-E19920661D11}" destId="{AFB7FC91-D798-47FF-83A0-BFA92B871698}" srcOrd="0" destOrd="0" presId="urn:microsoft.com/office/officeart/2005/8/layout/list1"/>
    <dgm:cxn modelId="{6D548061-D5D5-4FB1-8BAD-3055DF163C8A}" type="presOf" srcId="{7B19490B-BDBB-499D-99A0-537CA4B56B8D}" destId="{6EA848F0-5AE4-408C-8A7B-804BA830C8BF}" srcOrd="1" destOrd="0" presId="urn:microsoft.com/office/officeart/2005/8/layout/list1"/>
    <dgm:cxn modelId="{A232E3B7-B26E-4B7B-A2E3-0B2D20EA6FB0}" type="presParOf" srcId="{B2BE320F-D206-44E3-9912-DC2BD7F59623}" destId="{E1815D90-41B7-42C8-AD68-3B068A6231D1}" srcOrd="0" destOrd="0" presId="urn:microsoft.com/office/officeart/2005/8/layout/list1"/>
    <dgm:cxn modelId="{2EA5EF48-8CDE-4749-BB2B-41B6388A1003}" type="presParOf" srcId="{E1815D90-41B7-42C8-AD68-3B068A6231D1}" destId="{F171C3ED-8407-48AE-95F9-A38EFBE48204}" srcOrd="0" destOrd="0" presId="urn:microsoft.com/office/officeart/2005/8/layout/list1"/>
    <dgm:cxn modelId="{D5C17765-DE0E-41FB-B567-227BCF559D06}" type="presParOf" srcId="{E1815D90-41B7-42C8-AD68-3B068A6231D1}" destId="{7C0A61E8-AAF0-408D-A6CA-599CCFFD2813}" srcOrd="1" destOrd="0" presId="urn:microsoft.com/office/officeart/2005/8/layout/list1"/>
    <dgm:cxn modelId="{C8CCFEDF-FF77-4786-829D-3BFFFDA54446}" type="presParOf" srcId="{B2BE320F-D206-44E3-9912-DC2BD7F59623}" destId="{C5EDB4B5-ABAB-4716-AD83-60113F8912AE}" srcOrd="1" destOrd="0" presId="urn:microsoft.com/office/officeart/2005/8/layout/list1"/>
    <dgm:cxn modelId="{E3063296-F002-4CD7-A722-C0ED52EDED5B}" type="presParOf" srcId="{B2BE320F-D206-44E3-9912-DC2BD7F59623}" destId="{D8786992-9C8C-401C-99E0-8DCAFADCA79D}" srcOrd="2" destOrd="0" presId="urn:microsoft.com/office/officeart/2005/8/layout/list1"/>
    <dgm:cxn modelId="{0CDB59D6-70AF-4A10-93AD-5D4E2E08EB2E}" type="presParOf" srcId="{B2BE320F-D206-44E3-9912-DC2BD7F59623}" destId="{29615A76-5DA5-4536-95A5-F2D97DB45974}" srcOrd="3" destOrd="0" presId="urn:microsoft.com/office/officeart/2005/8/layout/list1"/>
    <dgm:cxn modelId="{3AAD22C6-1CD0-4A53-8D54-904EF2653479}" type="presParOf" srcId="{B2BE320F-D206-44E3-9912-DC2BD7F59623}" destId="{83248CEB-6886-4161-A38B-23BBC6DAE926}" srcOrd="4" destOrd="0" presId="urn:microsoft.com/office/officeart/2005/8/layout/list1"/>
    <dgm:cxn modelId="{97A1FC58-ECB7-4991-AFF4-BEAA33538BA2}" type="presParOf" srcId="{83248CEB-6886-4161-A38B-23BBC6DAE926}" destId="{047F7CA6-7CDF-41C4-A9AE-DBF42ED756F6}" srcOrd="0" destOrd="0" presId="urn:microsoft.com/office/officeart/2005/8/layout/list1"/>
    <dgm:cxn modelId="{E2FE15A8-B197-44D5-9837-4061B4EFAA26}" type="presParOf" srcId="{83248CEB-6886-4161-A38B-23BBC6DAE926}" destId="{6EA848F0-5AE4-408C-8A7B-804BA830C8BF}" srcOrd="1" destOrd="0" presId="urn:microsoft.com/office/officeart/2005/8/layout/list1"/>
    <dgm:cxn modelId="{929FFBB8-D60D-4EAD-97C2-FDB1E7E9DF24}" type="presParOf" srcId="{B2BE320F-D206-44E3-9912-DC2BD7F59623}" destId="{730D72BC-0091-484F-850C-C377709B2042}" srcOrd="5" destOrd="0" presId="urn:microsoft.com/office/officeart/2005/8/layout/list1"/>
    <dgm:cxn modelId="{4FB335E9-80FA-48AF-BB9D-8D7242A2610F}" type="presParOf" srcId="{B2BE320F-D206-44E3-9912-DC2BD7F59623}" destId="{AF495D84-8B08-4078-AB56-3DDB97FEF84B}" srcOrd="6" destOrd="0" presId="urn:microsoft.com/office/officeart/2005/8/layout/list1"/>
    <dgm:cxn modelId="{77406605-C08F-44BB-AD51-0193E2FCA8B2}" type="presParOf" srcId="{B2BE320F-D206-44E3-9912-DC2BD7F59623}" destId="{7E0D8F98-A077-437C-A020-155BFF462AE6}" srcOrd="7" destOrd="0" presId="urn:microsoft.com/office/officeart/2005/8/layout/list1"/>
    <dgm:cxn modelId="{C7B57C0C-23E2-47F7-9C7B-84777EC028C5}" type="presParOf" srcId="{B2BE320F-D206-44E3-9912-DC2BD7F59623}" destId="{8A289FC4-0D41-4FF2-85AB-1432F0E7C820}" srcOrd="8" destOrd="0" presId="urn:microsoft.com/office/officeart/2005/8/layout/list1"/>
    <dgm:cxn modelId="{527DFC62-5438-405F-8D59-A82C107E06E6}" type="presParOf" srcId="{8A289FC4-0D41-4FF2-85AB-1432F0E7C820}" destId="{AFB7FC91-D798-47FF-83A0-BFA92B871698}" srcOrd="0" destOrd="0" presId="urn:microsoft.com/office/officeart/2005/8/layout/list1"/>
    <dgm:cxn modelId="{EF109DF3-B1A4-40E9-967C-D92EF45D3216}" type="presParOf" srcId="{8A289FC4-0D41-4FF2-85AB-1432F0E7C820}" destId="{22CAFB2C-03D5-46E0-8497-6AC3D46282A2}" srcOrd="1" destOrd="0" presId="urn:microsoft.com/office/officeart/2005/8/layout/list1"/>
    <dgm:cxn modelId="{3F0E2699-8971-4A9B-93CA-BC85F29E31D5}" type="presParOf" srcId="{B2BE320F-D206-44E3-9912-DC2BD7F59623}" destId="{190D40E0-39C9-41D4-8B14-BE6874FA623F}" srcOrd="9" destOrd="0" presId="urn:microsoft.com/office/officeart/2005/8/layout/list1"/>
    <dgm:cxn modelId="{E28ACD55-057F-423B-BB59-63DD6735AC64}" type="presParOf" srcId="{B2BE320F-D206-44E3-9912-DC2BD7F59623}" destId="{72F14C6A-3FB0-46C7-870C-2A5665EC559B}" srcOrd="10" destOrd="0" presId="urn:microsoft.com/office/officeart/2005/8/layout/list1"/>
    <dgm:cxn modelId="{DC3E6137-5254-48E6-BD43-D78B87755B27}" type="presParOf" srcId="{B2BE320F-D206-44E3-9912-DC2BD7F59623}" destId="{B3326C51-BE8B-493B-A534-935D60ECE402}" srcOrd="11" destOrd="0" presId="urn:microsoft.com/office/officeart/2005/8/layout/list1"/>
    <dgm:cxn modelId="{CD9F0AC7-3A5A-4A8E-8B27-BD43829D5E69}" type="presParOf" srcId="{B2BE320F-D206-44E3-9912-DC2BD7F59623}" destId="{E23F37EC-4FC9-4757-AD94-19EC1B0D00FC}" srcOrd="12" destOrd="0" presId="urn:microsoft.com/office/officeart/2005/8/layout/list1"/>
    <dgm:cxn modelId="{64E09BC9-1780-42D8-8B85-39990167C996}" type="presParOf" srcId="{E23F37EC-4FC9-4757-AD94-19EC1B0D00FC}" destId="{C8A983AC-DF41-48EB-B57B-39C782883C6A}" srcOrd="0" destOrd="0" presId="urn:microsoft.com/office/officeart/2005/8/layout/list1"/>
    <dgm:cxn modelId="{C3EE4A35-D952-40E8-A306-751A7855047D}" type="presParOf" srcId="{E23F37EC-4FC9-4757-AD94-19EC1B0D00FC}" destId="{B8BA358B-36E8-4837-9BA9-D690AA277396}" srcOrd="1" destOrd="0" presId="urn:microsoft.com/office/officeart/2005/8/layout/list1"/>
    <dgm:cxn modelId="{E2A4D5A8-8EC5-4BD5-9B40-07D93CEDBCC5}" type="presParOf" srcId="{B2BE320F-D206-44E3-9912-DC2BD7F59623}" destId="{C5B9CFF6-56D5-4780-B4D7-CB13E799303D}" srcOrd="13" destOrd="0" presId="urn:microsoft.com/office/officeart/2005/8/layout/list1"/>
    <dgm:cxn modelId="{97980767-C4DF-4C5C-A184-D81C65DCB41A}" type="presParOf" srcId="{B2BE320F-D206-44E3-9912-DC2BD7F59623}" destId="{199E05D6-419E-43D5-8DEF-F1BDA9FAFA1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B4DDB-168A-4E79-8BFD-F1DD659230CD}" type="doc">
      <dgm:prSet loTypeId="urn:microsoft.com/office/officeart/2005/8/layout/hierarchy4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32D2468-5D95-4785-85AF-82E445CA7DA5}">
      <dgm:prSet phldrT="[Текст]" custT="1"/>
      <dgm:spPr/>
      <dgm:t>
        <a:bodyPr/>
        <a:lstStyle/>
        <a:p>
          <a:r>
            <a:rPr lang="ru-RU" sz="3600" dirty="0" err="1" smtClean="0"/>
            <a:t>Культуроведческий</a:t>
          </a:r>
          <a:r>
            <a:rPr lang="ru-RU" sz="3600" dirty="0" smtClean="0"/>
            <a:t>  подход</a:t>
          </a:r>
          <a:endParaRPr lang="ru-RU" sz="3600" dirty="0"/>
        </a:p>
      </dgm:t>
    </dgm:pt>
    <dgm:pt modelId="{AB241F48-869C-4429-B751-426CB67E34A3}" type="parTrans" cxnId="{FFE0CD10-2006-44AD-AA75-3935E0563617}">
      <dgm:prSet/>
      <dgm:spPr/>
      <dgm:t>
        <a:bodyPr/>
        <a:lstStyle/>
        <a:p>
          <a:endParaRPr lang="ru-RU"/>
        </a:p>
      </dgm:t>
    </dgm:pt>
    <dgm:pt modelId="{F04AF420-4CBA-4FFA-B9D0-A67398BEAA63}" type="sibTrans" cxnId="{FFE0CD10-2006-44AD-AA75-3935E0563617}">
      <dgm:prSet/>
      <dgm:spPr/>
      <dgm:t>
        <a:bodyPr/>
        <a:lstStyle/>
        <a:p>
          <a:endParaRPr lang="ru-RU"/>
        </a:p>
      </dgm:t>
    </dgm:pt>
    <dgm:pt modelId="{FF7CD64F-8EF7-4474-BB83-3A32231ED6CB}">
      <dgm:prSet phldrT="[Текст]" custT="1"/>
      <dgm:spPr/>
      <dgm:t>
        <a:bodyPr/>
        <a:lstStyle/>
        <a:p>
          <a:r>
            <a:rPr lang="ru-RU" sz="1800" dirty="0" smtClean="0"/>
            <a:t>Жизненный опыт народа</a:t>
          </a:r>
          <a:endParaRPr lang="ru-RU" sz="1800" dirty="0"/>
        </a:p>
      </dgm:t>
    </dgm:pt>
    <dgm:pt modelId="{DF3EA210-E920-42FF-9486-0F32B1401B9A}" type="parTrans" cxnId="{5ACCE555-0B90-4F18-A23B-BF8495D70144}">
      <dgm:prSet/>
      <dgm:spPr/>
      <dgm:t>
        <a:bodyPr/>
        <a:lstStyle/>
        <a:p>
          <a:endParaRPr lang="ru-RU"/>
        </a:p>
      </dgm:t>
    </dgm:pt>
    <dgm:pt modelId="{83EECF6E-66C7-4321-A44E-1203D80C489A}" type="sibTrans" cxnId="{5ACCE555-0B90-4F18-A23B-BF8495D70144}">
      <dgm:prSet/>
      <dgm:spPr/>
      <dgm:t>
        <a:bodyPr/>
        <a:lstStyle/>
        <a:p>
          <a:endParaRPr lang="ru-RU"/>
        </a:p>
      </dgm:t>
    </dgm:pt>
    <dgm:pt modelId="{CDF4D72A-02FE-4A7F-A63B-FF7193D2C71B}">
      <dgm:prSet phldrT="[Текст]" custT="1"/>
      <dgm:spPr/>
      <dgm:t>
        <a:bodyPr/>
        <a:lstStyle/>
        <a:p>
          <a:r>
            <a:rPr lang="ru-RU" sz="1600" dirty="0" err="1" smtClean="0"/>
            <a:t>Культу-ровед-ческий</a:t>
          </a:r>
          <a:r>
            <a:rPr lang="ru-RU" sz="1600" dirty="0" smtClean="0"/>
            <a:t> текст</a:t>
          </a:r>
          <a:endParaRPr lang="ru-RU" sz="1600" dirty="0"/>
        </a:p>
      </dgm:t>
    </dgm:pt>
    <dgm:pt modelId="{83DE1318-432D-4185-8A7F-6C604A83284A}" type="parTrans" cxnId="{A31C8094-0C26-4EA5-B1AC-B9D0B7781C26}">
      <dgm:prSet/>
      <dgm:spPr/>
      <dgm:t>
        <a:bodyPr/>
        <a:lstStyle/>
        <a:p>
          <a:endParaRPr lang="ru-RU"/>
        </a:p>
      </dgm:t>
    </dgm:pt>
    <dgm:pt modelId="{3198183C-575D-4067-9744-36DA6BF9FEEA}" type="sibTrans" cxnId="{A31C8094-0C26-4EA5-B1AC-B9D0B7781C26}">
      <dgm:prSet/>
      <dgm:spPr/>
      <dgm:t>
        <a:bodyPr/>
        <a:lstStyle/>
        <a:p>
          <a:endParaRPr lang="ru-RU"/>
        </a:p>
      </dgm:t>
    </dgm:pt>
    <dgm:pt modelId="{E41849EA-9C09-4153-8D51-EF7029F777A2}">
      <dgm:prSet phldrT="[Текст]" custT="1"/>
      <dgm:spPr/>
      <dgm:t>
        <a:bodyPr/>
        <a:lstStyle/>
        <a:p>
          <a:r>
            <a:rPr lang="ru-RU" sz="1600" dirty="0" err="1" smtClean="0"/>
            <a:t>Искус-ствовед-ческий</a:t>
          </a:r>
          <a:r>
            <a:rPr lang="ru-RU" sz="1600" dirty="0" smtClean="0"/>
            <a:t> текст</a:t>
          </a:r>
          <a:endParaRPr lang="ru-RU" sz="1600" dirty="0"/>
        </a:p>
      </dgm:t>
    </dgm:pt>
    <dgm:pt modelId="{BA73EB1F-3436-487C-BE6E-D90A731F30A5}" type="parTrans" cxnId="{A2F2D201-154E-4534-94AD-B6FF60BB8180}">
      <dgm:prSet/>
      <dgm:spPr/>
      <dgm:t>
        <a:bodyPr/>
        <a:lstStyle/>
        <a:p>
          <a:endParaRPr lang="ru-RU"/>
        </a:p>
      </dgm:t>
    </dgm:pt>
    <dgm:pt modelId="{DA008267-6E82-4CA6-B0B0-B08011815761}" type="sibTrans" cxnId="{A2F2D201-154E-4534-94AD-B6FF60BB8180}">
      <dgm:prSet/>
      <dgm:spPr/>
      <dgm:t>
        <a:bodyPr/>
        <a:lstStyle/>
        <a:p>
          <a:endParaRPr lang="ru-RU"/>
        </a:p>
      </dgm:t>
    </dgm:pt>
    <dgm:pt modelId="{60828E1C-4F9A-4829-B0D3-790D80391895}">
      <dgm:prSet phldrT="[Текст]" custT="1"/>
      <dgm:spPr/>
      <dgm:t>
        <a:bodyPr/>
        <a:lstStyle/>
        <a:p>
          <a:r>
            <a:rPr lang="ru-RU" sz="1800" dirty="0" smtClean="0"/>
            <a:t>Культура народа</a:t>
          </a:r>
          <a:endParaRPr lang="ru-RU" sz="1800" dirty="0"/>
        </a:p>
      </dgm:t>
    </dgm:pt>
    <dgm:pt modelId="{7C52204C-72EE-4BF2-A73D-BC199DB106CF}" type="parTrans" cxnId="{9A92759F-C9A4-4B11-B662-9B549E76F447}">
      <dgm:prSet/>
      <dgm:spPr/>
      <dgm:t>
        <a:bodyPr/>
        <a:lstStyle/>
        <a:p>
          <a:endParaRPr lang="ru-RU"/>
        </a:p>
      </dgm:t>
    </dgm:pt>
    <dgm:pt modelId="{40451186-22DC-4F92-9917-87BFB505DBE5}" type="sibTrans" cxnId="{9A92759F-C9A4-4B11-B662-9B549E76F447}">
      <dgm:prSet/>
      <dgm:spPr/>
      <dgm:t>
        <a:bodyPr/>
        <a:lstStyle/>
        <a:p>
          <a:endParaRPr lang="ru-RU"/>
        </a:p>
      </dgm:t>
    </dgm:pt>
    <dgm:pt modelId="{E98D6E56-70FE-4621-B845-8A716E7FFF36}">
      <dgm:prSet phldrT="[Текст]" custT="1"/>
      <dgm:spPr/>
      <dgm:t>
        <a:bodyPr/>
        <a:lstStyle/>
        <a:p>
          <a:r>
            <a:rPr lang="ru-RU" sz="1800" dirty="0" err="1" smtClean="0"/>
            <a:t>Искус-ство</a:t>
          </a:r>
          <a:r>
            <a:rPr lang="ru-RU" sz="1800" dirty="0" smtClean="0"/>
            <a:t> народа</a:t>
          </a:r>
          <a:endParaRPr lang="ru-RU" sz="1800" dirty="0"/>
        </a:p>
      </dgm:t>
    </dgm:pt>
    <dgm:pt modelId="{BA72E0D7-297C-4286-B7A3-A4A861A07B1D}" type="parTrans" cxnId="{DDBF3322-2B6F-4FBF-B552-63AE73C51671}">
      <dgm:prSet/>
      <dgm:spPr/>
      <dgm:t>
        <a:bodyPr/>
        <a:lstStyle/>
        <a:p>
          <a:endParaRPr lang="ru-RU"/>
        </a:p>
      </dgm:t>
    </dgm:pt>
    <dgm:pt modelId="{FAE8290C-51D4-4A0F-A23B-57B2EFCF0746}" type="sibTrans" cxnId="{DDBF3322-2B6F-4FBF-B552-63AE73C51671}">
      <dgm:prSet/>
      <dgm:spPr/>
      <dgm:t>
        <a:bodyPr/>
        <a:lstStyle/>
        <a:p>
          <a:endParaRPr lang="ru-RU"/>
        </a:p>
      </dgm:t>
    </dgm:pt>
    <dgm:pt modelId="{67FB4C44-8FF0-4A30-A3C0-F7A1AE0CD543}">
      <dgm:prSet phldrT="[Текст]" custT="1"/>
      <dgm:spPr/>
      <dgm:t>
        <a:bodyPr/>
        <a:lstStyle/>
        <a:p>
          <a:r>
            <a:rPr lang="ru-RU" sz="1800" dirty="0" smtClean="0"/>
            <a:t>Духовно-эстетическое воздействие на мысли и чувства учеников</a:t>
          </a:r>
          <a:endParaRPr lang="ru-RU" sz="1800" dirty="0"/>
        </a:p>
      </dgm:t>
    </dgm:pt>
    <dgm:pt modelId="{405D9AC0-A223-473C-8DED-0D1BFDF23D06}" type="parTrans" cxnId="{AF4BD0FA-D907-494E-B426-B926E78BC023}">
      <dgm:prSet/>
      <dgm:spPr/>
      <dgm:t>
        <a:bodyPr/>
        <a:lstStyle/>
        <a:p>
          <a:endParaRPr lang="ru-RU"/>
        </a:p>
      </dgm:t>
    </dgm:pt>
    <dgm:pt modelId="{48C35B87-F411-42CC-B8F0-587071A4C7F0}" type="sibTrans" cxnId="{AF4BD0FA-D907-494E-B426-B926E78BC023}">
      <dgm:prSet/>
      <dgm:spPr/>
      <dgm:t>
        <a:bodyPr/>
        <a:lstStyle/>
        <a:p>
          <a:endParaRPr lang="ru-RU"/>
        </a:p>
      </dgm:t>
    </dgm:pt>
    <dgm:pt modelId="{7912D8A9-E2F3-4C52-B97C-FAD722C6166B}">
      <dgm:prSet phldrT="[Текст]" custT="1"/>
      <dgm:spPr/>
      <dgm:t>
        <a:bodyPr/>
        <a:lstStyle/>
        <a:p>
          <a:r>
            <a:rPr lang="ru-RU" sz="1600" dirty="0" err="1" smtClean="0"/>
            <a:t>Культур-ный</a:t>
          </a:r>
          <a:r>
            <a:rPr lang="ru-RU" sz="1600" dirty="0" smtClean="0"/>
            <a:t> концепт</a:t>
          </a:r>
          <a:endParaRPr lang="ru-RU" sz="1600" dirty="0"/>
        </a:p>
      </dgm:t>
    </dgm:pt>
    <dgm:pt modelId="{AB221089-A575-47CF-9EE1-1DF6895D4355}" type="parTrans" cxnId="{8520F689-277E-4678-B88A-3A943FCECD33}">
      <dgm:prSet/>
      <dgm:spPr/>
      <dgm:t>
        <a:bodyPr/>
        <a:lstStyle/>
        <a:p>
          <a:endParaRPr lang="ru-RU"/>
        </a:p>
      </dgm:t>
    </dgm:pt>
    <dgm:pt modelId="{A9CAD61A-864A-4548-8498-957522728FD1}" type="sibTrans" cxnId="{8520F689-277E-4678-B88A-3A943FCECD33}">
      <dgm:prSet/>
      <dgm:spPr/>
      <dgm:t>
        <a:bodyPr/>
        <a:lstStyle/>
        <a:p>
          <a:endParaRPr lang="ru-RU"/>
        </a:p>
      </dgm:t>
    </dgm:pt>
    <dgm:pt modelId="{A858DA2B-93D5-4325-B59E-8ACF53D7404B}">
      <dgm:prSet phldrT="[Текст]" custT="1"/>
      <dgm:spPr/>
      <dgm:t>
        <a:bodyPr/>
        <a:lstStyle/>
        <a:p>
          <a:r>
            <a:rPr lang="ru-RU" sz="1600" dirty="0" err="1" smtClean="0"/>
            <a:t>Лекси-ческий</a:t>
          </a:r>
          <a:r>
            <a:rPr lang="ru-RU" sz="1600" dirty="0" smtClean="0"/>
            <a:t> фон</a:t>
          </a:r>
          <a:endParaRPr lang="ru-RU" sz="1600" dirty="0"/>
        </a:p>
      </dgm:t>
    </dgm:pt>
    <dgm:pt modelId="{00B801FC-044E-4F0B-BC83-459EEA0AAD6D}" type="parTrans" cxnId="{AB328BC7-33B6-4026-8AD7-10F7862BF4EC}">
      <dgm:prSet/>
      <dgm:spPr/>
      <dgm:t>
        <a:bodyPr/>
        <a:lstStyle/>
        <a:p>
          <a:endParaRPr lang="ru-RU"/>
        </a:p>
      </dgm:t>
    </dgm:pt>
    <dgm:pt modelId="{976BFA1A-5D40-45C9-B3E0-03A26C7D5BEB}" type="sibTrans" cxnId="{AB328BC7-33B6-4026-8AD7-10F7862BF4EC}">
      <dgm:prSet/>
      <dgm:spPr/>
      <dgm:t>
        <a:bodyPr/>
        <a:lstStyle/>
        <a:p>
          <a:endParaRPr lang="ru-RU"/>
        </a:p>
      </dgm:t>
    </dgm:pt>
    <dgm:pt modelId="{B5A0C97B-9FEB-4E60-B56A-6FD7663DC327}">
      <dgm:prSet phldrT="[Текст]" custT="1"/>
      <dgm:spPr/>
      <dgm:t>
        <a:bodyPr/>
        <a:lstStyle/>
        <a:p>
          <a:r>
            <a:rPr lang="ru-RU" sz="1600" dirty="0" err="1" smtClean="0"/>
            <a:t>Культур-ный</a:t>
          </a:r>
          <a:r>
            <a:rPr lang="ru-RU" sz="1600" dirty="0" smtClean="0"/>
            <a:t> </a:t>
          </a:r>
          <a:r>
            <a:rPr lang="ru-RU" sz="1600" dirty="0" err="1" smtClean="0"/>
            <a:t>компо-нент</a:t>
          </a:r>
          <a:r>
            <a:rPr lang="ru-RU" sz="1600" dirty="0" smtClean="0"/>
            <a:t> слова</a:t>
          </a:r>
          <a:endParaRPr lang="ru-RU" sz="1600" dirty="0"/>
        </a:p>
      </dgm:t>
    </dgm:pt>
    <dgm:pt modelId="{8FC577C7-EA44-46F9-A23C-62A884F87046}" type="parTrans" cxnId="{335EB8A5-CD41-4994-90DF-5F3F5F0B7A49}">
      <dgm:prSet/>
      <dgm:spPr/>
      <dgm:t>
        <a:bodyPr/>
        <a:lstStyle/>
        <a:p>
          <a:endParaRPr lang="ru-RU"/>
        </a:p>
      </dgm:t>
    </dgm:pt>
    <dgm:pt modelId="{68BFA0E9-1AE9-4A8D-B121-228347F53F82}" type="sibTrans" cxnId="{335EB8A5-CD41-4994-90DF-5F3F5F0B7A49}">
      <dgm:prSet/>
      <dgm:spPr/>
      <dgm:t>
        <a:bodyPr/>
        <a:lstStyle/>
        <a:p>
          <a:endParaRPr lang="ru-RU"/>
        </a:p>
      </dgm:t>
    </dgm:pt>
    <dgm:pt modelId="{6D22B408-5331-4BAD-BD7C-539D03B099C2}">
      <dgm:prSet phldrT="[Текст]" custT="1"/>
      <dgm:spPr/>
      <dgm:t>
        <a:bodyPr/>
        <a:lstStyle/>
        <a:p>
          <a:r>
            <a:rPr lang="ru-RU" sz="1600" dirty="0" err="1" smtClean="0"/>
            <a:t>Арте-факт</a:t>
          </a:r>
          <a:endParaRPr lang="ru-RU" sz="1600" dirty="0"/>
        </a:p>
      </dgm:t>
    </dgm:pt>
    <dgm:pt modelId="{C928016F-2C0D-4D3A-918B-AB1F3C8247A3}" type="parTrans" cxnId="{122372A8-D7A0-4776-9833-1F6CE3902D58}">
      <dgm:prSet/>
      <dgm:spPr/>
      <dgm:t>
        <a:bodyPr/>
        <a:lstStyle/>
        <a:p>
          <a:endParaRPr lang="ru-RU"/>
        </a:p>
      </dgm:t>
    </dgm:pt>
    <dgm:pt modelId="{46227341-ABF5-46EE-AF7D-0B21DCADD09B}" type="sibTrans" cxnId="{122372A8-D7A0-4776-9833-1F6CE3902D58}">
      <dgm:prSet/>
      <dgm:spPr/>
      <dgm:t>
        <a:bodyPr/>
        <a:lstStyle/>
        <a:p>
          <a:endParaRPr lang="ru-RU"/>
        </a:p>
      </dgm:t>
    </dgm:pt>
    <dgm:pt modelId="{0899B655-CB6D-49F8-A0F6-78D980EE300A}">
      <dgm:prSet phldrT="[Текст]" custT="1"/>
      <dgm:spPr/>
      <dgm:t>
        <a:bodyPr/>
        <a:lstStyle/>
        <a:p>
          <a:r>
            <a:rPr lang="ru-RU" sz="1600" dirty="0" smtClean="0"/>
            <a:t>Фоновая лексика</a:t>
          </a:r>
          <a:endParaRPr lang="ru-RU" sz="1600" dirty="0"/>
        </a:p>
      </dgm:t>
    </dgm:pt>
    <dgm:pt modelId="{FE23542E-BC66-4ED5-821B-BAD61BDEBA83}" type="parTrans" cxnId="{07682E6C-0B57-4A3B-93B0-83FCC0D25DA0}">
      <dgm:prSet/>
      <dgm:spPr/>
      <dgm:t>
        <a:bodyPr/>
        <a:lstStyle/>
        <a:p>
          <a:endParaRPr lang="ru-RU"/>
        </a:p>
      </dgm:t>
    </dgm:pt>
    <dgm:pt modelId="{E31A7E5E-2EEF-42F7-8CE5-EC8EA3DC483F}" type="sibTrans" cxnId="{07682E6C-0B57-4A3B-93B0-83FCC0D25DA0}">
      <dgm:prSet/>
      <dgm:spPr/>
      <dgm:t>
        <a:bodyPr/>
        <a:lstStyle/>
        <a:p>
          <a:endParaRPr lang="ru-RU"/>
        </a:p>
      </dgm:t>
    </dgm:pt>
    <dgm:pt modelId="{8390965B-BF98-4378-A130-41EB7774FBE2}">
      <dgm:prSet phldrT="[Текст]" custT="1"/>
      <dgm:spPr/>
      <dgm:t>
        <a:bodyPr/>
        <a:lstStyle/>
        <a:p>
          <a:r>
            <a:rPr lang="ru-RU" sz="1600" dirty="0" err="1" smtClean="0"/>
            <a:t>Фоно-вые</a:t>
          </a:r>
          <a:r>
            <a:rPr lang="ru-RU" sz="1600" dirty="0" smtClean="0"/>
            <a:t> знания</a:t>
          </a:r>
          <a:endParaRPr lang="ru-RU" sz="1600" dirty="0"/>
        </a:p>
      </dgm:t>
    </dgm:pt>
    <dgm:pt modelId="{22E6B607-3EAD-4367-A51E-14073085CD80}" type="parTrans" cxnId="{65720891-786C-4F0D-9C09-78FA31A1B2B5}">
      <dgm:prSet/>
      <dgm:spPr/>
      <dgm:t>
        <a:bodyPr/>
        <a:lstStyle/>
        <a:p>
          <a:endParaRPr lang="ru-RU"/>
        </a:p>
      </dgm:t>
    </dgm:pt>
    <dgm:pt modelId="{BBA5DC74-4715-421B-8EDE-A48E0D0231ED}" type="sibTrans" cxnId="{65720891-786C-4F0D-9C09-78FA31A1B2B5}">
      <dgm:prSet/>
      <dgm:spPr/>
      <dgm:t>
        <a:bodyPr/>
        <a:lstStyle/>
        <a:p>
          <a:endParaRPr lang="ru-RU"/>
        </a:p>
      </dgm:t>
    </dgm:pt>
    <dgm:pt modelId="{0B5648D6-B332-48FE-B827-D8B1671451D7}" type="pres">
      <dgm:prSet presAssocID="{4C7B4DDB-168A-4E79-8BFD-F1DD659230C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47BD209-00D8-42F9-9498-50DBB0971D9F}" type="pres">
      <dgm:prSet presAssocID="{F32D2468-5D95-4785-85AF-82E445CA7DA5}" presName="vertOne" presStyleCnt="0"/>
      <dgm:spPr/>
    </dgm:pt>
    <dgm:pt modelId="{51DBC0CD-DE34-4508-92A9-8CD86F17367C}" type="pres">
      <dgm:prSet presAssocID="{F32D2468-5D95-4785-85AF-82E445CA7DA5}" presName="txOne" presStyleLbl="node0" presStyleIdx="0" presStyleCnt="1" custScaleY="56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A48355-F1FD-45DF-8DF3-26693DEEBC33}" type="pres">
      <dgm:prSet presAssocID="{F32D2468-5D95-4785-85AF-82E445CA7DA5}" presName="parTransOne" presStyleCnt="0"/>
      <dgm:spPr/>
    </dgm:pt>
    <dgm:pt modelId="{E058CE23-F5FB-4298-84F7-3FFDDCFE7F61}" type="pres">
      <dgm:prSet presAssocID="{F32D2468-5D95-4785-85AF-82E445CA7DA5}" presName="horzOne" presStyleCnt="0"/>
      <dgm:spPr/>
    </dgm:pt>
    <dgm:pt modelId="{78FDC6BC-3C0B-455E-BDDD-8DDEC421E83F}" type="pres">
      <dgm:prSet presAssocID="{FF7CD64F-8EF7-4474-BB83-3A32231ED6CB}" presName="vertTwo" presStyleCnt="0"/>
      <dgm:spPr/>
    </dgm:pt>
    <dgm:pt modelId="{4661A057-B293-4B1E-A46B-FEDDA6943DC8}" type="pres">
      <dgm:prSet presAssocID="{FF7CD64F-8EF7-4474-BB83-3A32231ED6CB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968A534-32D9-4A44-9426-14936AA0FA6A}" type="pres">
      <dgm:prSet presAssocID="{FF7CD64F-8EF7-4474-BB83-3A32231ED6CB}" presName="parTransTwo" presStyleCnt="0"/>
      <dgm:spPr/>
    </dgm:pt>
    <dgm:pt modelId="{FA070E03-7572-4ADE-A317-E6A53413A608}" type="pres">
      <dgm:prSet presAssocID="{FF7CD64F-8EF7-4474-BB83-3A32231ED6CB}" presName="horzTwo" presStyleCnt="0"/>
      <dgm:spPr/>
    </dgm:pt>
    <dgm:pt modelId="{A28E7C0A-16CE-46CE-831A-21124B51BB2F}" type="pres">
      <dgm:prSet presAssocID="{7912D8A9-E2F3-4C52-B97C-FAD722C6166B}" presName="vertThree" presStyleCnt="0"/>
      <dgm:spPr/>
    </dgm:pt>
    <dgm:pt modelId="{90935AEF-35B9-4CFB-9B3A-DEB3593D50BA}" type="pres">
      <dgm:prSet presAssocID="{7912D8A9-E2F3-4C52-B97C-FAD722C6166B}" presName="txThre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C68458-8A45-414D-BBDB-DD743BADF107}" type="pres">
      <dgm:prSet presAssocID="{7912D8A9-E2F3-4C52-B97C-FAD722C6166B}" presName="horzThree" presStyleCnt="0"/>
      <dgm:spPr/>
    </dgm:pt>
    <dgm:pt modelId="{3F401F99-00A5-4DD4-9401-D2CFECF61796}" type="pres">
      <dgm:prSet presAssocID="{A9CAD61A-864A-4548-8498-957522728FD1}" presName="sibSpaceThree" presStyleCnt="0"/>
      <dgm:spPr/>
    </dgm:pt>
    <dgm:pt modelId="{7545E309-C30B-4E29-B920-46C9416B3764}" type="pres">
      <dgm:prSet presAssocID="{B5A0C97B-9FEB-4E60-B56A-6FD7663DC327}" presName="vertThree" presStyleCnt="0"/>
      <dgm:spPr/>
    </dgm:pt>
    <dgm:pt modelId="{457567BC-181E-46BB-B187-52CE28526673}" type="pres">
      <dgm:prSet presAssocID="{B5A0C97B-9FEB-4E60-B56A-6FD7663DC327}" presName="txThre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DF5AB9-A83F-48F6-8FEA-AF0404B75184}" type="pres">
      <dgm:prSet presAssocID="{B5A0C97B-9FEB-4E60-B56A-6FD7663DC327}" presName="horzThree" presStyleCnt="0"/>
      <dgm:spPr/>
    </dgm:pt>
    <dgm:pt modelId="{055171D4-AB17-40B0-BACD-34C8624DDF68}" type="pres">
      <dgm:prSet presAssocID="{83EECF6E-66C7-4321-A44E-1203D80C489A}" presName="sibSpaceTwo" presStyleCnt="0"/>
      <dgm:spPr/>
    </dgm:pt>
    <dgm:pt modelId="{75ED76B3-9C82-4436-B246-34D0B2A45BBD}" type="pres">
      <dgm:prSet presAssocID="{60828E1C-4F9A-4829-B0D3-790D80391895}" presName="vertTwo" presStyleCnt="0"/>
      <dgm:spPr/>
    </dgm:pt>
    <dgm:pt modelId="{CE1DF49F-EF11-48C7-AA6D-0EB00AD4FE87}" type="pres">
      <dgm:prSet presAssocID="{60828E1C-4F9A-4829-B0D3-790D80391895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560C6D-4260-448B-8F5E-F77FB6762C3F}" type="pres">
      <dgm:prSet presAssocID="{60828E1C-4F9A-4829-B0D3-790D80391895}" presName="parTransTwo" presStyleCnt="0"/>
      <dgm:spPr/>
    </dgm:pt>
    <dgm:pt modelId="{43F666E0-327A-469B-926E-0E78446D73CE}" type="pres">
      <dgm:prSet presAssocID="{60828E1C-4F9A-4829-B0D3-790D80391895}" presName="horzTwo" presStyleCnt="0"/>
      <dgm:spPr/>
    </dgm:pt>
    <dgm:pt modelId="{4F04775F-EB2B-4F09-86B3-6E9CCAB4EE73}" type="pres">
      <dgm:prSet presAssocID="{6D22B408-5331-4BAD-BD7C-539D03B099C2}" presName="vertThree" presStyleCnt="0"/>
      <dgm:spPr/>
    </dgm:pt>
    <dgm:pt modelId="{150CA7C7-6246-41F8-A7B0-3AC123C1E977}" type="pres">
      <dgm:prSet presAssocID="{6D22B408-5331-4BAD-BD7C-539D03B099C2}" presName="txThre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E9910A-2881-4487-90A6-4149FE5DF352}" type="pres">
      <dgm:prSet presAssocID="{6D22B408-5331-4BAD-BD7C-539D03B099C2}" presName="horzThree" presStyleCnt="0"/>
      <dgm:spPr/>
    </dgm:pt>
    <dgm:pt modelId="{A7A0CFD3-A1B6-4289-98BE-15102E32C663}" type="pres">
      <dgm:prSet presAssocID="{46227341-ABF5-46EE-AF7D-0B21DCADD09B}" presName="sibSpaceThree" presStyleCnt="0"/>
      <dgm:spPr/>
    </dgm:pt>
    <dgm:pt modelId="{FFFEED23-5EDD-49A7-ABDF-741E580CDA71}" type="pres">
      <dgm:prSet presAssocID="{0899B655-CB6D-49F8-A0F6-78D980EE300A}" presName="vertThree" presStyleCnt="0"/>
      <dgm:spPr/>
    </dgm:pt>
    <dgm:pt modelId="{8CE7788E-0AB8-4BD6-B617-7AC100F896E7}" type="pres">
      <dgm:prSet presAssocID="{0899B655-CB6D-49F8-A0F6-78D980EE300A}" presName="txThre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656A1C-A629-4D2B-89FA-DFE02379C0E0}" type="pres">
      <dgm:prSet presAssocID="{0899B655-CB6D-49F8-A0F6-78D980EE300A}" presName="horzThree" presStyleCnt="0"/>
      <dgm:spPr/>
    </dgm:pt>
    <dgm:pt modelId="{125FE208-3BC3-4A3B-BDC4-1304709A3D13}" type="pres">
      <dgm:prSet presAssocID="{E31A7E5E-2EEF-42F7-8CE5-EC8EA3DC483F}" presName="sibSpaceThree" presStyleCnt="0"/>
      <dgm:spPr/>
    </dgm:pt>
    <dgm:pt modelId="{A6C587ED-C8F7-44E9-B0B8-8D6FFCF81183}" type="pres">
      <dgm:prSet presAssocID="{8390965B-BF98-4378-A130-41EB7774FBE2}" presName="vertThree" presStyleCnt="0"/>
      <dgm:spPr/>
    </dgm:pt>
    <dgm:pt modelId="{4E6D4299-A19C-435F-A599-CD4BFF0CDC20}" type="pres">
      <dgm:prSet presAssocID="{8390965B-BF98-4378-A130-41EB7774FBE2}" presName="txThre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5A907F-D161-4170-A9AE-FC76541C7825}" type="pres">
      <dgm:prSet presAssocID="{8390965B-BF98-4378-A130-41EB7774FBE2}" presName="horzThree" presStyleCnt="0"/>
      <dgm:spPr/>
    </dgm:pt>
    <dgm:pt modelId="{69231EDD-21A6-47F9-AEDE-6463F215C7E3}" type="pres">
      <dgm:prSet presAssocID="{40451186-22DC-4F92-9917-87BFB505DBE5}" presName="sibSpaceTwo" presStyleCnt="0"/>
      <dgm:spPr/>
    </dgm:pt>
    <dgm:pt modelId="{6679E28B-4AAB-41A0-A64B-FB356AB96F4B}" type="pres">
      <dgm:prSet presAssocID="{E98D6E56-70FE-4621-B845-8A716E7FFF36}" presName="vertTwo" presStyleCnt="0"/>
      <dgm:spPr/>
    </dgm:pt>
    <dgm:pt modelId="{436055A8-A5C2-4985-BF94-0FCCD379DD26}" type="pres">
      <dgm:prSet presAssocID="{E98D6E56-70FE-4621-B845-8A716E7FFF36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DC16FB-6703-4C1E-8732-E3A4ADF3B120}" type="pres">
      <dgm:prSet presAssocID="{E98D6E56-70FE-4621-B845-8A716E7FFF36}" presName="parTransTwo" presStyleCnt="0"/>
      <dgm:spPr/>
    </dgm:pt>
    <dgm:pt modelId="{5A25028F-1840-438C-A2E7-1743247D31C2}" type="pres">
      <dgm:prSet presAssocID="{E98D6E56-70FE-4621-B845-8A716E7FFF36}" presName="horzTwo" presStyleCnt="0"/>
      <dgm:spPr/>
    </dgm:pt>
    <dgm:pt modelId="{1A484E7D-06CF-4ED4-A13D-20A3BC9307E3}" type="pres">
      <dgm:prSet presAssocID="{A858DA2B-93D5-4325-B59E-8ACF53D7404B}" presName="vertThree" presStyleCnt="0"/>
      <dgm:spPr/>
    </dgm:pt>
    <dgm:pt modelId="{51BC542D-8C30-4B25-9602-2B7FA78DA9A0}" type="pres">
      <dgm:prSet presAssocID="{A858DA2B-93D5-4325-B59E-8ACF53D7404B}" presName="txThre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DBCCEA-39DC-48D8-B182-A6956595713D}" type="pres">
      <dgm:prSet presAssocID="{A858DA2B-93D5-4325-B59E-8ACF53D7404B}" presName="horzThree" presStyleCnt="0"/>
      <dgm:spPr/>
    </dgm:pt>
    <dgm:pt modelId="{24067BA2-73B2-4A81-AC58-9736EC1DCF21}" type="pres">
      <dgm:prSet presAssocID="{FAE8290C-51D4-4A0F-A23B-57B2EFCF0746}" presName="sibSpaceTwo" presStyleCnt="0"/>
      <dgm:spPr/>
    </dgm:pt>
    <dgm:pt modelId="{1B9C1C0D-84EA-4FD1-AC35-AFA504FA3DD9}" type="pres">
      <dgm:prSet presAssocID="{67FB4C44-8FF0-4A30-A3C0-F7A1AE0CD543}" presName="vertTwo" presStyleCnt="0"/>
      <dgm:spPr/>
    </dgm:pt>
    <dgm:pt modelId="{658C0288-3820-4F32-A080-60F8C3DA5EF1}" type="pres">
      <dgm:prSet presAssocID="{67FB4C44-8FF0-4A30-A3C0-F7A1AE0CD543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EAF566-C7A5-41B0-89CC-BD93B741B0E4}" type="pres">
      <dgm:prSet presAssocID="{67FB4C44-8FF0-4A30-A3C0-F7A1AE0CD543}" presName="parTransTwo" presStyleCnt="0"/>
      <dgm:spPr/>
    </dgm:pt>
    <dgm:pt modelId="{77E891B0-AC45-4437-BE0C-EBCED2032CDE}" type="pres">
      <dgm:prSet presAssocID="{67FB4C44-8FF0-4A30-A3C0-F7A1AE0CD543}" presName="horzTwo" presStyleCnt="0"/>
      <dgm:spPr/>
    </dgm:pt>
    <dgm:pt modelId="{0BF30C1E-72CB-493D-A06E-7C05B45CD349}" type="pres">
      <dgm:prSet presAssocID="{CDF4D72A-02FE-4A7F-A63B-FF7193D2C71B}" presName="vertThree" presStyleCnt="0"/>
      <dgm:spPr/>
    </dgm:pt>
    <dgm:pt modelId="{C3B85F4A-454A-4725-A0A1-318533B3F8C4}" type="pres">
      <dgm:prSet presAssocID="{CDF4D72A-02FE-4A7F-A63B-FF7193D2C71B}" presName="txThre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727AE6-81FB-480D-9C7B-F5F96E2C1940}" type="pres">
      <dgm:prSet presAssocID="{CDF4D72A-02FE-4A7F-A63B-FF7193D2C71B}" presName="horzThree" presStyleCnt="0"/>
      <dgm:spPr/>
    </dgm:pt>
    <dgm:pt modelId="{1869EF4C-C661-46ED-BBFC-CACA022ECA30}" type="pres">
      <dgm:prSet presAssocID="{3198183C-575D-4067-9744-36DA6BF9FEEA}" presName="sibSpaceThree" presStyleCnt="0"/>
      <dgm:spPr/>
    </dgm:pt>
    <dgm:pt modelId="{1A81EE85-80AA-465E-AB66-683F16254D1A}" type="pres">
      <dgm:prSet presAssocID="{E41849EA-9C09-4153-8D51-EF7029F777A2}" presName="vertThree" presStyleCnt="0"/>
      <dgm:spPr/>
    </dgm:pt>
    <dgm:pt modelId="{4979C50A-4621-44AE-BB1D-7E312C854887}" type="pres">
      <dgm:prSet presAssocID="{E41849EA-9C09-4153-8D51-EF7029F777A2}" presName="txThre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BC758D-64EF-4920-8193-D6436F774788}" type="pres">
      <dgm:prSet presAssocID="{E41849EA-9C09-4153-8D51-EF7029F777A2}" presName="horzThree" presStyleCnt="0"/>
      <dgm:spPr/>
    </dgm:pt>
  </dgm:ptLst>
  <dgm:cxnLst>
    <dgm:cxn modelId="{AB328BC7-33B6-4026-8AD7-10F7862BF4EC}" srcId="{E98D6E56-70FE-4621-B845-8A716E7FFF36}" destId="{A858DA2B-93D5-4325-B59E-8ACF53D7404B}" srcOrd="0" destOrd="0" parTransId="{00B801FC-044E-4F0B-BC83-459EEA0AAD6D}" sibTransId="{976BFA1A-5D40-45C9-B3E0-03A26C7D5BEB}"/>
    <dgm:cxn modelId="{DDBF3322-2B6F-4FBF-B552-63AE73C51671}" srcId="{F32D2468-5D95-4785-85AF-82E445CA7DA5}" destId="{E98D6E56-70FE-4621-B845-8A716E7FFF36}" srcOrd="2" destOrd="0" parTransId="{BA72E0D7-297C-4286-B7A3-A4A861A07B1D}" sibTransId="{FAE8290C-51D4-4A0F-A23B-57B2EFCF0746}"/>
    <dgm:cxn modelId="{55AD2962-E2EA-420A-A4B9-99880FA7BA85}" type="presOf" srcId="{E41849EA-9C09-4153-8D51-EF7029F777A2}" destId="{4979C50A-4621-44AE-BB1D-7E312C854887}" srcOrd="0" destOrd="0" presId="urn:microsoft.com/office/officeart/2005/8/layout/hierarchy4"/>
    <dgm:cxn modelId="{294F5096-FCFC-40E1-A7DF-08D6DCDC3983}" type="presOf" srcId="{67FB4C44-8FF0-4A30-A3C0-F7A1AE0CD543}" destId="{658C0288-3820-4F32-A080-60F8C3DA5EF1}" srcOrd="0" destOrd="0" presId="urn:microsoft.com/office/officeart/2005/8/layout/hierarchy4"/>
    <dgm:cxn modelId="{8520F689-277E-4678-B88A-3A943FCECD33}" srcId="{FF7CD64F-8EF7-4474-BB83-3A32231ED6CB}" destId="{7912D8A9-E2F3-4C52-B97C-FAD722C6166B}" srcOrd="0" destOrd="0" parTransId="{AB221089-A575-47CF-9EE1-1DF6895D4355}" sibTransId="{A9CAD61A-864A-4548-8498-957522728FD1}"/>
    <dgm:cxn modelId="{A97F8475-8231-41E6-93FA-DEACD1F1E327}" type="presOf" srcId="{4C7B4DDB-168A-4E79-8BFD-F1DD659230CD}" destId="{0B5648D6-B332-48FE-B827-D8B1671451D7}" srcOrd="0" destOrd="0" presId="urn:microsoft.com/office/officeart/2005/8/layout/hierarchy4"/>
    <dgm:cxn modelId="{A31C8094-0C26-4EA5-B1AC-B9D0B7781C26}" srcId="{67FB4C44-8FF0-4A30-A3C0-F7A1AE0CD543}" destId="{CDF4D72A-02FE-4A7F-A63B-FF7193D2C71B}" srcOrd="0" destOrd="0" parTransId="{83DE1318-432D-4185-8A7F-6C604A83284A}" sibTransId="{3198183C-575D-4067-9744-36DA6BF9FEEA}"/>
    <dgm:cxn modelId="{FFE0CD10-2006-44AD-AA75-3935E0563617}" srcId="{4C7B4DDB-168A-4E79-8BFD-F1DD659230CD}" destId="{F32D2468-5D95-4785-85AF-82E445CA7DA5}" srcOrd="0" destOrd="0" parTransId="{AB241F48-869C-4429-B751-426CB67E34A3}" sibTransId="{F04AF420-4CBA-4FFA-B9D0-A67398BEAA63}"/>
    <dgm:cxn modelId="{86544379-D4FC-448B-9131-7959B108E601}" type="presOf" srcId="{A858DA2B-93D5-4325-B59E-8ACF53D7404B}" destId="{51BC542D-8C30-4B25-9602-2B7FA78DA9A0}" srcOrd="0" destOrd="0" presId="urn:microsoft.com/office/officeart/2005/8/layout/hierarchy4"/>
    <dgm:cxn modelId="{9491FE8F-432C-4835-84D6-9E54396E3A17}" type="presOf" srcId="{0899B655-CB6D-49F8-A0F6-78D980EE300A}" destId="{8CE7788E-0AB8-4BD6-B617-7AC100F896E7}" srcOrd="0" destOrd="0" presId="urn:microsoft.com/office/officeart/2005/8/layout/hierarchy4"/>
    <dgm:cxn modelId="{AF4BD0FA-D907-494E-B426-B926E78BC023}" srcId="{F32D2468-5D95-4785-85AF-82E445CA7DA5}" destId="{67FB4C44-8FF0-4A30-A3C0-F7A1AE0CD543}" srcOrd="3" destOrd="0" parTransId="{405D9AC0-A223-473C-8DED-0D1BFDF23D06}" sibTransId="{48C35B87-F411-42CC-B8F0-587071A4C7F0}"/>
    <dgm:cxn modelId="{335EB8A5-CD41-4994-90DF-5F3F5F0B7A49}" srcId="{FF7CD64F-8EF7-4474-BB83-3A32231ED6CB}" destId="{B5A0C97B-9FEB-4E60-B56A-6FD7663DC327}" srcOrd="1" destOrd="0" parTransId="{8FC577C7-EA44-46F9-A23C-62A884F87046}" sibTransId="{68BFA0E9-1AE9-4A8D-B121-228347F53F82}"/>
    <dgm:cxn modelId="{7D226CE2-46E0-405F-B489-F796D6E31296}" type="presOf" srcId="{8390965B-BF98-4378-A130-41EB7774FBE2}" destId="{4E6D4299-A19C-435F-A599-CD4BFF0CDC20}" srcOrd="0" destOrd="0" presId="urn:microsoft.com/office/officeart/2005/8/layout/hierarchy4"/>
    <dgm:cxn modelId="{EE44FBD5-9CF4-4BC0-A51C-F8D616604D20}" type="presOf" srcId="{FF7CD64F-8EF7-4474-BB83-3A32231ED6CB}" destId="{4661A057-B293-4B1E-A46B-FEDDA6943DC8}" srcOrd="0" destOrd="0" presId="urn:microsoft.com/office/officeart/2005/8/layout/hierarchy4"/>
    <dgm:cxn modelId="{65720891-786C-4F0D-9C09-78FA31A1B2B5}" srcId="{60828E1C-4F9A-4829-B0D3-790D80391895}" destId="{8390965B-BF98-4378-A130-41EB7774FBE2}" srcOrd="2" destOrd="0" parTransId="{22E6B607-3EAD-4367-A51E-14073085CD80}" sibTransId="{BBA5DC74-4715-421B-8EDE-A48E0D0231ED}"/>
    <dgm:cxn modelId="{07682E6C-0B57-4A3B-93B0-83FCC0D25DA0}" srcId="{60828E1C-4F9A-4829-B0D3-790D80391895}" destId="{0899B655-CB6D-49F8-A0F6-78D980EE300A}" srcOrd="1" destOrd="0" parTransId="{FE23542E-BC66-4ED5-821B-BAD61BDEBA83}" sibTransId="{E31A7E5E-2EEF-42F7-8CE5-EC8EA3DC483F}"/>
    <dgm:cxn modelId="{30DFCAF0-5FCD-45F9-9D1F-F2BD34369ABF}" type="presOf" srcId="{E98D6E56-70FE-4621-B845-8A716E7FFF36}" destId="{436055A8-A5C2-4985-BF94-0FCCD379DD26}" srcOrd="0" destOrd="0" presId="urn:microsoft.com/office/officeart/2005/8/layout/hierarchy4"/>
    <dgm:cxn modelId="{54C06FEF-DEA2-437C-B88C-CB1CC021D9D7}" type="presOf" srcId="{7912D8A9-E2F3-4C52-B97C-FAD722C6166B}" destId="{90935AEF-35B9-4CFB-9B3A-DEB3593D50BA}" srcOrd="0" destOrd="0" presId="urn:microsoft.com/office/officeart/2005/8/layout/hierarchy4"/>
    <dgm:cxn modelId="{A2F2D201-154E-4534-94AD-B6FF60BB8180}" srcId="{67FB4C44-8FF0-4A30-A3C0-F7A1AE0CD543}" destId="{E41849EA-9C09-4153-8D51-EF7029F777A2}" srcOrd="1" destOrd="0" parTransId="{BA73EB1F-3436-487C-BE6E-D90A731F30A5}" sibTransId="{DA008267-6E82-4CA6-B0B0-B08011815761}"/>
    <dgm:cxn modelId="{9A92759F-C9A4-4B11-B662-9B549E76F447}" srcId="{F32D2468-5D95-4785-85AF-82E445CA7DA5}" destId="{60828E1C-4F9A-4829-B0D3-790D80391895}" srcOrd="1" destOrd="0" parTransId="{7C52204C-72EE-4BF2-A73D-BC199DB106CF}" sibTransId="{40451186-22DC-4F92-9917-87BFB505DBE5}"/>
    <dgm:cxn modelId="{42E124DE-FC00-404F-8920-6E3A4E10811B}" type="presOf" srcId="{CDF4D72A-02FE-4A7F-A63B-FF7193D2C71B}" destId="{C3B85F4A-454A-4725-A0A1-318533B3F8C4}" srcOrd="0" destOrd="0" presId="urn:microsoft.com/office/officeart/2005/8/layout/hierarchy4"/>
    <dgm:cxn modelId="{122372A8-D7A0-4776-9833-1F6CE3902D58}" srcId="{60828E1C-4F9A-4829-B0D3-790D80391895}" destId="{6D22B408-5331-4BAD-BD7C-539D03B099C2}" srcOrd="0" destOrd="0" parTransId="{C928016F-2C0D-4D3A-918B-AB1F3C8247A3}" sibTransId="{46227341-ABF5-46EE-AF7D-0B21DCADD09B}"/>
    <dgm:cxn modelId="{5ACCE555-0B90-4F18-A23B-BF8495D70144}" srcId="{F32D2468-5D95-4785-85AF-82E445CA7DA5}" destId="{FF7CD64F-8EF7-4474-BB83-3A32231ED6CB}" srcOrd="0" destOrd="0" parTransId="{DF3EA210-E920-42FF-9486-0F32B1401B9A}" sibTransId="{83EECF6E-66C7-4321-A44E-1203D80C489A}"/>
    <dgm:cxn modelId="{9C19AB97-C00D-4C4F-8F8A-E52F82A6C4D3}" type="presOf" srcId="{B5A0C97B-9FEB-4E60-B56A-6FD7663DC327}" destId="{457567BC-181E-46BB-B187-52CE28526673}" srcOrd="0" destOrd="0" presId="urn:microsoft.com/office/officeart/2005/8/layout/hierarchy4"/>
    <dgm:cxn modelId="{7FD095E8-AD62-48AC-85DE-AE34C0D8BE58}" type="presOf" srcId="{F32D2468-5D95-4785-85AF-82E445CA7DA5}" destId="{51DBC0CD-DE34-4508-92A9-8CD86F17367C}" srcOrd="0" destOrd="0" presId="urn:microsoft.com/office/officeart/2005/8/layout/hierarchy4"/>
    <dgm:cxn modelId="{BC99E23F-C42F-40DA-A840-397375B96FFB}" type="presOf" srcId="{6D22B408-5331-4BAD-BD7C-539D03B099C2}" destId="{150CA7C7-6246-41F8-A7B0-3AC123C1E977}" srcOrd="0" destOrd="0" presId="urn:microsoft.com/office/officeart/2005/8/layout/hierarchy4"/>
    <dgm:cxn modelId="{EE4526B1-8826-4DEB-A797-17EF29D3CFE8}" type="presOf" srcId="{60828E1C-4F9A-4829-B0D3-790D80391895}" destId="{CE1DF49F-EF11-48C7-AA6D-0EB00AD4FE87}" srcOrd="0" destOrd="0" presId="urn:microsoft.com/office/officeart/2005/8/layout/hierarchy4"/>
    <dgm:cxn modelId="{42C9B4EB-47FC-4727-9398-B295D59D34F7}" type="presParOf" srcId="{0B5648D6-B332-48FE-B827-D8B1671451D7}" destId="{E47BD209-00D8-42F9-9498-50DBB0971D9F}" srcOrd="0" destOrd="0" presId="urn:microsoft.com/office/officeart/2005/8/layout/hierarchy4"/>
    <dgm:cxn modelId="{FB189559-8B58-40F4-812D-68D00A09D4AF}" type="presParOf" srcId="{E47BD209-00D8-42F9-9498-50DBB0971D9F}" destId="{51DBC0CD-DE34-4508-92A9-8CD86F17367C}" srcOrd="0" destOrd="0" presId="urn:microsoft.com/office/officeart/2005/8/layout/hierarchy4"/>
    <dgm:cxn modelId="{D3545236-CEE2-4ED6-ADAF-44128739CFDC}" type="presParOf" srcId="{E47BD209-00D8-42F9-9498-50DBB0971D9F}" destId="{83A48355-F1FD-45DF-8DF3-26693DEEBC33}" srcOrd="1" destOrd="0" presId="urn:microsoft.com/office/officeart/2005/8/layout/hierarchy4"/>
    <dgm:cxn modelId="{9C1D784B-DC89-4CEB-A35E-24510384BAEE}" type="presParOf" srcId="{E47BD209-00D8-42F9-9498-50DBB0971D9F}" destId="{E058CE23-F5FB-4298-84F7-3FFDDCFE7F61}" srcOrd="2" destOrd="0" presId="urn:microsoft.com/office/officeart/2005/8/layout/hierarchy4"/>
    <dgm:cxn modelId="{3DB09E9C-9C24-4D4D-B583-921C381F8DB3}" type="presParOf" srcId="{E058CE23-F5FB-4298-84F7-3FFDDCFE7F61}" destId="{78FDC6BC-3C0B-455E-BDDD-8DDEC421E83F}" srcOrd="0" destOrd="0" presId="urn:microsoft.com/office/officeart/2005/8/layout/hierarchy4"/>
    <dgm:cxn modelId="{8153D1A5-D6A1-4391-8D42-1CD5195088F1}" type="presParOf" srcId="{78FDC6BC-3C0B-455E-BDDD-8DDEC421E83F}" destId="{4661A057-B293-4B1E-A46B-FEDDA6943DC8}" srcOrd="0" destOrd="0" presId="urn:microsoft.com/office/officeart/2005/8/layout/hierarchy4"/>
    <dgm:cxn modelId="{3D3B96A3-C482-485D-9E7F-29D5091F7196}" type="presParOf" srcId="{78FDC6BC-3C0B-455E-BDDD-8DDEC421E83F}" destId="{E968A534-32D9-4A44-9426-14936AA0FA6A}" srcOrd="1" destOrd="0" presId="urn:microsoft.com/office/officeart/2005/8/layout/hierarchy4"/>
    <dgm:cxn modelId="{9272D362-5BA6-4D11-BD06-AC3515C3679B}" type="presParOf" srcId="{78FDC6BC-3C0B-455E-BDDD-8DDEC421E83F}" destId="{FA070E03-7572-4ADE-A317-E6A53413A608}" srcOrd="2" destOrd="0" presId="urn:microsoft.com/office/officeart/2005/8/layout/hierarchy4"/>
    <dgm:cxn modelId="{886E109C-69BE-47F4-95B7-5B449B24B8AA}" type="presParOf" srcId="{FA070E03-7572-4ADE-A317-E6A53413A608}" destId="{A28E7C0A-16CE-46CE-831A-21124B51BB2F}" srcOrd="0" destOrd="0" presId="urn:microsoft.com/office/officeart/2005/8/layout/hierarchy4"/>
    <dgm:cxn modelId="{D380F654-EF11-4DDD-B070-0E1C58844234}" type="presParOf" srcId="{A28E7C0A-16CE-46CE-831A-21124B51BB2F}" destId="{90935AEF-35B9-4CFB-9B3A-DEB3593D50BA}" srcOrd="0" destOrd="0" presId="urn:microsoft.com/office/officeart/2005/8/layout/hierarchy4"/>
    <dgm:cxn modelId="{AE34CADE-BEC4-447F-9AC6-D435AE299BAD}" type="presParOf" srcId="{A28E7C0A-16CE-46CE-831A-21124B51BB2F}" destId="{13C68458-8A45-414D-BBDB-DD743BADF107}" srcOrd="1" destOrd="0" presId="urn:microsoft.com/office/officeart/2005/8/layout/hierarchy4"/>
    <dgm:cxn modelId="{22A72B08-259B-455B-AB3B-AC399A3B1EE3}" type="presParOf" srcId="{FA070E03-7572-4ADE-A317-E6A53413A608}" destId="{3F401F99-00A5-4DD4-9401-D2CFECF61796}" srcOrd="1" destOrd="0" presId="urn:microsoft.com/office/officeart/2005/8/layout/hierarchy4"/>
    <dgm:cxn modelId="{CF7B5FC3-9938-46C9-A9EF-3A20E2465279}" type="presParOf" srcId="{FA070E03-7572-4ADE-A317-E6A53413A608}" destId="{7545E309-C30B-4E29-B920-46C9416B3764}" srcOrd="2" destOrd="0" presId="urn:microsoft.com/office/officeart/2005/8/layout/hierarchy4"/>
    <dgm:cxn modelId="{109CBD19-B19A-4A1F-8E8A-ABBCB89E8048}" type="presParOf" srcId="{7545E309-C30B-4E29-B920-46C9416B3764}" destId="{457567BC-181E-46BB-B187-52CE28526673}" srcOrd="0" destOrd="0" presId="urn:microsoft.com/office/officeart/2005/8/layout/hierarchy4"/>
    <dgm:cxn modelId="{B35056A2-E9BD-4C6B-8942-6AD489AC97E0}" type="presParOf" srcId="{7545E309-C30B-4E29-B920-46C9416B3764}" destId="{98DF5AB9-A83F-48F6-8FEA-AF0404B75184}" srcOrd="1" destOrd="0" presId="urn:microsoft.com/office/officeart/2005/8/layout/hierarchy4"/>
    <dgm:cxn modelId="{F03539EE-96CB-4385-8C15-C507A61FA3EA}" type="presParOf" srcId="{E058CE23-F5FB-4298-84F7-3FFDDCFE7F61}" destId="{055171D4-AB17-40B0-BACD-34C8624DDF68}" srcOrd="1" destOrd="0" presId="urn:microsoft.com/office/officeart/2005/8/layout/hierarchy4"/>
    <dgm:cxn modelId="{7EDAF99D-2D36-4BDA-8D70-23444B592535}" type="presParOf" srcId="{E058CE23-F5FB-4298-84F7-3FFDDCFE7F61}" destId="{75ED76B3-9C82-4436-B246-34D0B2A45BBD}" srcOrd="2" destOrd="0" presId="urn:microsoft.com/office/officeart/2005/8/layout/hierarchy4"/>
    <dgm:cxn modelId="{C4A52CBD-FA9E-4E17-8B7B-D2125BBEE3CA}" type="presParOf" srcId="{75ED76B3-9C82-4436-B246-34D0B2A45BBD}" destId="{CE1DF49F-EF11-48C7-AA6D-0EB00AD4FE87}" srcOrd="0" destOrd="0" presId="urn:microsoft.com/office/officeart/2005/8/layout/hierarchy4"/>
    <dgm:cxn modelId="{48ECC6A1-AE2E-4D20-AF44-D0657B00B498}" type="presParOf" srcId="{75ED76B3-9C82-4436-B246-34D0B2A45BBD}" destId="{9A560C6D-4260-448B-8F5E-F77FB6762C3F}" srcOrd="1" destOrd="0" presId="urn:microsoft.com/office/officeart/2005/8/layout/hierarchy4"/>
    <dgm:cxn modelId="{5D6090FF-D203-43D1-9167-8A7C16445E56}" type="presParOf" srcId="{75ED76B3-9C82-4436-B246-34D0B2A45BBD}" destId="{43F666E0-327A-469B-926E-0E78446D73CE}" srcOrd="2" destOrd="0" presId="urn:microsoft.com/office/officeart/2005/8/layout/hierarchy4"/>
    <dgm:cxn modelId="{1E53F796-8D44-4ABC-AF6E-59786778F0DB}" type="presParOf" srcId="{43F666E0-327A-469B-926E-0E78446D73CE}" destId="{4F04775F-EB2B-4F09-86B3-6E9CCAB4EE73}" srcOrd="0" destOrd="0" presId="urn:microsoft.com/office/officeart/2005/8/layout/hierarchy4"/>
    <dgm:cxn modelId="{702519F8-041B-44DC-A5F7-CAFBE7708BC4}" type="presParOf" srcId="{4F04775F-EB2B-4F09-86B3-6E9CCAB4EE73}" destId="{150CA7C7-6246-41F8-A7B0-3AC123C1E977}" srcOrd="0" destOrd="0" presId="urn:microsoft.com/office/officeart/2005/8/layout/hierarchy4"/>
    <dgm:cxn modelId="{A6FAC90F-B760-41BA-A2AF-F54EC9182DA9}" type="presParOf" srcId="{4F04775F-EB2B-4F09-86B3-6E9CCAB4EE73}" destId="{E7E9910A-2881-4487-90A6-4149FE5DF352}" srcOrd="1" destOrd="0" presId="urn:microsoft.com/office/officeart/2005/8/layout/hierarchy4"/>
    <dgm:cxn modelId="{A0B7C81A-4054-4264-9006-621D6D872B97}" type="presParOf" srcId="{43F666E0-327A-469B-926E-0E78446D73CE}" destId="{A7A0CFD3-A1B6-4289-98BE-15102E32C663}" srcOrd="1" destOrd="0" presId="urn:microsoft.com/office/officeart/2005/8/layout/hierarchy4"/>
    <dgm:cxn modelId="{42CE680C-EF1C-4467-81DC-05C90FC6A2A2}" type="presParOf" srcId="{43F666E0-327A-469B-926E-0E78446D73CE}" destId="{FFFEED23-5EDD-49A7-ABDF-741E580CDA71}" srcOrd="2" destOrd="0" presId="urn:microsoft.com/office/officeart/2005/8/layout/hierarchy4"/>
    <dgm:cxn modelId="{68C6BEB0-631D-4349-AF7B-57CFDB04D8C9}" type="presParOf" srcId="{FFFEED23-5EDD-49A7-ABDF-741E580CDA71}" destId="{8CE7788E-0AB8-4BD6-B617-7AC100F896E7}" srcOrd="0" destOrd="0" presId="urn:microsoft.com/office/officeart/2005/8/layout/hierarchy4"/>
    <dgm:cxn modelId="{B0AA880F-E262-41FE-8205-D67243219DE0}" type="presParOf" srcId="{FFFEED23-5EDD-49A7-ABDF-741E580CDA71}" destId="{4A656A1C-A629-4D2B-89FA-DFE02379C0E0}" srcOrd="1" destOrd="0" presId="urn:microsoft.com/office/officeart/2005/8/layout/hierarchy4"/>
    <dgm:cxn modelId="{B7236D3B-EE99-4F99-9C82-EB6B2560D216}" type="presParOf" srcId="{43F666E0-327A-469B-926E-0E78446D73CE}" destId="{125FE208-3BC3-4A3B-BDC4-1304709A3D13}" srcOrd="3" destOrd="0" presId="urn:microsoft.com/office/officeart/2005/8/layout/hierarchy4"/>
    <dgm:cxn modelId="{440765FA-2C4F-4AE8-A04D-D0976A5CB13C}" type="presParOf" srcId="{43F666E0-327A-469B-926E-0E78446D73CE}" destId="{A6C587ED-C8F7-44E9-B0B8-8D6FFCF81183}" srcOrd="4" destOrd="0" presId="urn:microsoft.com/office/officeart/2005/8/layout/hierarchy4"/>
    <dgm:cxn modelId="{C288B51C-D355-4853-ABF5-54C373648E18}" type="presParOf" srcId="{A6C587ED-C8F7-44E9-B0B8-8D6FFCF81183}" destId="{4E6D4299-A19C-435F-A599-CD4BFF0CDC20}" srcOrd="0" destOrd="0" presId="urn:microsoft.com/office/officeart/2005/8/layout/hierarchy4"/>
    <dgm:cxn modelId="{9027AC3D-8BD0-4A53-A80B-0E8E20072F3A}" type="presParOf" srcId="{A6C587ED-C8F7-44E9-B0B8-8D6FFCF81183}" destId="{5A5A907F-D161-4170-A9AE-FC76541C7825}" srcOrd="1" destOrd="0" presId="urn:microsoft.com/office/officeart/2005/8/layout/hierarchy4"/>
    <dgm:cxn modelId="{4502B28B-0E05-4420-A6E7-1E4D160B1B8B}" type="presParOf" srcId="{E058CE23-F5FB-4298-84F7-3FFDDCFE7F61}" destId="{69231EDD-21A6-47F9-AEDE-6463F215C7E3}" srcOrd="3" destOrd="0" presId="urn:microsoft.com/office/officeart/2005/8/layout/hierarchy4"/>
    <dgm:cxn modelId="{3CCCB042-B34A-4392-883F-4E2B2F18541D}" type="presParOf" srcId="{E058CE23-F5FB-4298-84F7-3FFDDCFE7F61}" destId="{6679E28B-4AAB-41A0-A64B-FB356AB96F4B}" srcOrd="4" destOrd="0" presId="urn:microsoft.com/office/officeart/2005/8/layout/hierarchy4"/>
    <dgm:cxn modelId="{3048BF04-8CC2-4C99-90C4-88FA6A18B8EF}" type="presParOf" srcId="{6679E28B-4AAB-41A0-A64B-FB356AB96F4B}" destId="{436055A8-A5C2-4985-BF94-0FCCD379DD26}" srcOrd="0" destOrd="0" presId="urn:microsoft.com/office/officeart/2005/8/layout/hierarchy4"/>
    <dgm:cxn modelId="{75E65DD9-0B8F-4D0C-B984-D2117C841157}" type="presParOf" srcId="{6679E28B-4AAB-41A0-A64B-FB356AB96F4B}" destId="{DDDC16FB-6703-4C1E-8732-E3A4ADF3B120}" srcOrd="1" destOrd="0" presId="urn:microsoft.com/office/officeart/2005/8/layout/hierarchy4"/>
    <dgm:cxn modelId="{75B80E90-29A3-40F5-BD3D-39C2C4A5832D}" type="presParOf" srcId="{6679E28B-4AAB-41A0-A64B-FB356AB96F4B}" destId="{5A25028F-1840-438C-A2E7-1743247D31C2}" srcOrd="2" destOrd="0" presId="urn:microsoft.com/office/officeart/2005/8/layout/hierarchy4"/>
    <dgm:cxn modelId="{5242429E-4723-4BFC-9982-9730022633ED}" type="presParOf" srcId="{5A25028F-1840-438C-A2E7-1743247D31C2}" destId="{1A484E7D-06CF-4ED4-A13D-20A3BC9307E3}" srcOrd="0" destOrd="0" presId="urn:microsoft.com/office/officeart/2005/8/layout/hierarchy4"/>
    <dgm:cxn modelId="{FDB3459C-97F0-4086-9657-2786F3D68192}" type="presParOf" srcId="{1A484E7D-06CF-4ED4-A13D-20A3BC9307E3}" destId="{51BC542D-8C30-4B25-9602-2B7FA78DA9A0}" srcOrd="0" destOrd="0" presId="urn:microsoft.com/office/officeart/2005/8/layout/hierarchy4"/>
    <dgm:cxn modelId="{F7CCF32A-5E53-4FC2-87D5-6666C20AB8CE}" type="presParOf" srcId="{1A484E7D-06CF-4ED4-A13D-20A3BC9307E3}" destId="{E0DBCCEA-39DC-48D8-B182-A6956595713D}" srcOrd="1" destOrd="0" presId="urn:microsoft.com/office/officeart/2005/8/layout/hierarchy4"/>
    <dgm:cxn modelId="{A763FDD7-B5E8-4CB0-982A-160EEC73224F}" type="presParOf" srcId="{E058CE23-F5FB-4298-84F7-3FFDDCFE7F61}" destId="{24067BA2-73B2-4A81-AC58-9736EC1DCF21}" srcOrd="5" destOrd="0" presId="urn:microsoft.com/office/officeart/2005/8/layout/hierarchy4"/>
    <dgm:cxn modelId="{C1B55606-7693-4FB6-A5AF-E36CCC0E4E9C}" type="presParOf" srcId="{E058CE23-F5FB-4298-84F7-3FFDDCFE7F61}" destId="{1B9C1C0D-84EA-4FD1-AC35-AFA504FA3DD9}" srcOrd="6" destOrd="0" presId="urn:microsoft.com/office/officeart/2005/8/layout/hierarchy4"/>
    <dgm:cxn modelId="{DC65E634-5D9C-45D5-BF33-0D6584C05C61}" type="presParOf" srcId="{1B9C1C0D-84EA-4FD1-AC35-AFA504FA3DD9}" destId="{658C0288-3820-4F32-A080-60F8C3DA5EF1}" srcOrd="0" destOrd="0" presId="urn:microsoft.com/office/officeart/2005/8/layout/hierarchy4"/>
    <dgm:cxn modelId="{ABD7FAEE-C298-478F-8BDF-154BF78274E5}" type="presParOf" srcId="{1B9C1C0D-84EA-4FD1-AC35-AFA504FA3DD9}" destId="{3EEAF566-C7A5-41B0-89CC-BD93B741B0E4}" srcOrd="1" destOrd="0" presId="urn:microsoft.com/office/officeart/2005/8/layout/hierarchy4"/>
    <dgm:cxn modelId="{D58C17F8-84AA-4962-9765-93F1957EA75E}" type="presParOf" srcId="{1B9C1C0D-84EA-4FD1-AC35-AFA504FA3DD9}" destId="{77E891B0-AC45-4437-BE0C-EBCED2032CDE}" srcOrd="2" destOrd="0" presId="urn:microsoft.com/office/officeart/2005/8/layout/hierarchy4"/>
    <dgm:cxn modelId="{2CC832EC-0E06-4E8B-A8E9-C96341B86AA3}" type="presParOf" srcId="{77E891B0-AC45-4437-BE0C-EBCED2032CDE}" destId="{0BF30C1E-72CB-493D-A06E-7C05B45CD349}" srcOrd="0" destOrd="0" presId="urn:microsoft.com/office/officeart/2005/8/layout/hierarchy4"/>
    <dgm:cxn modelId="{F16B3BE0-A3FA-4944-8078-0FE1BF7AAFD6}" type="presParOf" srcId="{0BF30C1E-72CB-493D-A06E-7C05B45CD349}" destId="{C3B85F4A-454A-4725-A0A1-318533B3F8C4}" srcOrd="0" destOrd="0" presId="urn:microsoft.com/office/officeart/2005/8/layout/hierarchy4"/>
    <dgm:cxn modelId="{1CBD77E2-4B8D-4176-A23A-E41C202F6B0C}" type="presParOf" srcId="{0BF30C1E-72CB-493D-A06E-7C05B45CD349}" destId="{39727AE6-81FB-480D-9C7B-F5F96E2C1940}" srcOrd="1" destOrd="0" presId="urn:microsoft.com/office/officeart/2005/8/layout/hierarchy4"/>
    <dgm:cxn modelId="{B92B31B5-9769-47B2-9D7B-30940DFE96D8}" type="presParOf" srcId="{77E891B0-AC45-4437-BE0C-EBCED2032CDE}" destId="{1869EF4C-C661-46ED-BBFC-CACA022ECA30}" srcOrd="1" destOrd="0" presId="urn:microsoft.com/office/officeart/2005/8/layout/hierarchy4"/>
    <dgm:cxn modelId="{6F462688-6B99-4311-87B4-51D6EC805BDE}" type="presParOf" srcId="{77E891B0-AC45-4437-BE0C-EBCED2032CDE}" destId="{1A81EE85-80AA-465E-AB66-683F16254D1A}" srcOrd="2" destOrd="0" presId="urn:microsoft.com/office/officeart/2005/8/layout/hierarchy4"/>
    <dgm:cxn modelId="{86369CFF-C2C9-4DAE-BE6B-300168C2EE7B}" type="presParOf" srcId="{1A81EE85-80AA-465E-AB66-683F16254D1A}" destId="{4979C50A-4621-44AE-BB1D-7E312C854887}" srcOrd="0" destOrd="0" presId="urn:microsoft.com/office/officeart/2005/8/layout/hierarchy4"/>
    <dgm:cxn modelId="{42BC3B53-3AA0-4665-BC4A-C9442CD63F79}" type="presParOf" srcId="{1A81EE85-80AA-465E-AB66-683F16254D1A}" destId="{07BC758D-64EF-4920-8193-D6436F77478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6409BB-8A0D-4307-B4F9-C1EF83824E4A}" type="doc">
      <dgm:prSet loTypeId="urn:microsoft.com/office/officeart/2005/8/layout/hierarchy2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C31A3E2-4DB3-4DEF-BF5D-530EFA22FD93}">
      <dgm:prSet phldrT="[Текст]" custT="1"/>
      <dgm:spPr/>
      <dgm:t>
        <a:bodyPr/>
        <a:lstStyle/>
        <a:p>
          <a:r>
            <a:rPr lang="ru-RU" sz="2400" b="1" dirty="0" err="1" smtClean="0"/>
            <a:t>Культуроведческий</a:t>
          </a:r>
          <a:r>
            <a:rPr lang="ru-RU" sz="2400" b="1" dirty="0" smtClean="0"/>
            <a:t> текст</a:t>
          </a:r>
          <a:endParaRPr lang="ru-RU" sz="2400" b="1" dirty="0"/>
        </a:p>
      </dgm:t>
    </dgm:pt>
    <dgm:pt modelId="{0557DF61-9C8A-4FFF-8760-07D0AAAC9794}" type="parTrans" cxnId="{D6AB6DEA-A212-4171-B612-2C7ABE267874}">
      <dgm:prSet/>
      <dgm:spPr/>
      <dgm:t>
        <a:bodyPr/>
        <a:lstStyle/>
        <a:p>
          <a:endParaRPr lang="ru-RU" sz="2000"/>
        </a:p>
      </dgm:t>
    </dgm:pt>
    <dgm:pt modelId="{5D23E413-2524-4B98-BD84-0EFBCC7C6F25}" type="sibTrans" cxnId="{D6AB6DEA-A212-4171-B612-2C7ABE267874}">
      <dgm:prSet/>
      <dgm:spPr/>
      <dgm:t>
        <a:bodyPr/>
        <a:lstStyle/>
        <a:p>
          <a:endParaRPr lang="ru-RU" sz="2000"/>
        </a:p>
      </dgm:t>
    </dgm:pt>
    <dgm:pt modelId="{5D427AC1-C68C-4730-9CEF-86958B309306}">
      <dgm:prSet phldrT="[Текст]" custT="1"/>
      <dgm:spPr/>
      <dgm:t>
        <a:bodyPr/>
        <a:lstStyle/>
        <a:p>
          <a:r>
            <a:rPr lang="ru-RU" sz="2000" dirty="0" smtClean="0"/>
            <a:t>Помогает формировать лингвистическую и межкультурную компетентность учащихся</a:t>
          </a:r>
          <a:endParaRPr lang="ru-RU" sz="2000" dirty="0"/>
        </a:p>
      </dgm:t>
    </dgm:pt>
    <dgm:pt modelId="{24A06766-900A-44AC-A1DC-B40F2AF649DA}" type="parTrans" cxnId="{803457DD-6409-4006-8F9A-8C6BFB8F7CD6}">
      <dgm:prSet custT="1"/>
      <dgm:spPr/>
      <dgm:t>
        <a:bodyPr/>
        <a:lstStyle/>
        <a:p>
          <a:endParaRPr lang="ru-RU" sz="1000"/>
        </a:p>
      </dgm:t>
    </dgm:pt>
    <dgm:pt modelId="{67772E3B-F0AF-444E-8269-A61D7B1E1B5E}" type="sibTrans" cxnId="{803457DD-6409-4006-8F9A-8C6BFB8F7CD6}">
      <dgm:prSet/>
      <dgm:spPr/>
      <dgm:t>
        <a:bodyPr/>
        <a:lstStyle/>
        <a:p>
          <a:endParaRPr lang="ru-RU" sz="2000"/>
        </a:p>
      </dgm:t>
    </dgm:pt>
    <dgm:pt modelId="{81B7DE13-11ED-419A-82CC-268334C100C0}">
      <dgm:prSet phldrT="[Текст]" custT="1"/>
      <dgm:spPr/>
      <dgm:t>
        <a:bodyPr/>
        <a:lstStyle/>
        <a:p>
          <a:r>
            <a:rPr lang="ru-RU" sz="2000" dirty="0" smtClean="0"/>
            <a:t>Расширяет культурный кругозор обучаемых</a:t>
          </a:r>
          <a:endParaRPr lang="ru-RU" sz="2000" dirty="0"/>
        </a:p>
      </dgm:t>
    </dgm:pt>
    <dgm:pt modelId="{4D47B7E0-100F-412E-8461-86ACAE34F25A}" type="parTrans" cxnId="{FEEA0EDD-FE9C-4BFF-8022-EAB6797015C0}">
      <dgm:prSet custT="1"/>
      <dgm:spPr/>
      <dgm:t>
        <a:bodyPr/>
        <a:lstStyle/>
        <a:p>
          <a:endParaRPr lang="ru-RU" sz="600"/>
        </a:p>
      </dgm:t>
    </dgm:pt>
    <dgm:pt modelId="{45852AFA-E8C5-4AA2-B299-572FD49FAB2D}" type="sibTrans" cxnId="{FEEA0EDD-FE9C-4BFF-8022-EAB6797015C0}">
      <dgm:prSet/>
      <dgm:spPr/>
      <dgm:t>
        <a:bodyPr/>
        <a:lstStyle/>
        <a:p>
          <a:endParaRPr lang="ru-RU" sz="2000"/>
        </a:p>
      </dgm:t>
    </dgm:pt>
    <dgm:pt modelId="{5622600D-BB3C-4024-95D7-B2EBC9E36862}">
      <dgm:prSet phldrT="[Текст]" custT="1"/>
      <dgm:spPr/>
      <dgm:t>
        <a:bodyPr/>
        <a:lstStyle/>
        <a:p>
          <a:r>
            <a:rPr lang="ru-RU" sz="2000" dirty="0" smtClean="0"/>
            <a:t>Служит моделью-образцом высказывания</a:t>
          </a:r>
          <a:endParaRPr lang="ru-RU" sz="2000" dirty="0"/>
        </a:p>
      </dgm:t>
    </dgm:pt>
    <dgm:pt modelId="{CE9E2BC7-3778-428D-A8F9-61C43D9E65FA}" type="parTrans" cxnId="{E2CC0845-3D56-438C-8D94-AFAF1C8E642B}">
      <dgm:prSet custT="1"/>
      <dgm:spPr/>
      <dgm:t>
        <a:bodyPr/>
        <a:lstStyle/>
        <a:p>
          <a:endParaRPr lang="ru-RU" sz="600"/>
        </a:p>
      </dgm:t>
    </dgm:pt>
    <dgm:pt modelId="{80B4C75A-0E75-45C5-A5DE-3BF0C97F4AB4}" type="sibTrans" cxnId="{E2CC0845-3D56-438C-8D94-AFAF1C8E642B}">
      <dgm:prSet/>
      <dgm:spPr/>
      <dgm:t>
        <a:bodyPr/>
        <a:lstStyle/>
        <a:p>
          <a:endParaRPr lang="ru-RU" sz="2000"/>
        </a:p>
      </dgm:t>
    </dgm:pt>
    <dgm:pt modelId="{5AE13B9E-A8DF-4513-812B-1524E9A27291}">
      <dgm:prSet phldrT="[Текст]" custT="1"/>
      <dgm:spPr/>
      <dgm:t>
        <a:bodyPr/>
        <a:lstStyle/>
        <a:p>
          <a:r>
            <a:rPr lang="ru-RU" sz="2000" smtClean="0"/>
            <a:t>Обогащает </a:t>
          </a:r>
          <a:r>
            <a:rPr lang="ru-RU" sz="2000" dirty="0" smtClean="0"/>
            <a:t>речь учащихся словами с культурными компонентами, искусствоведческими терминами</a:t>
          </a:r>
          <a:endParaRPr lang="ru-RU" sz="2000" dirty="0"/>
        </a:p>
      </dgm:t>
    </dgm:pt>
    <dgm:pt modelId="{0FBDD5CE-659A-4F92-A3D4-149BF8BFEB0E}" type="parTrans" cxnId="{18FF61BD-EBB4-45CB-95FA-895EA2FCC704}">
      <dgm:prSet custT="1"/>
      <dgm:spPr/>
      <dgm:t>
        <a:bodyPr/>
        <a:lstStyle/>
        <a:p>
          <a:endParaRPr lang="ru-RU" sz="1000"/>
        </a:p>
      </dgm:t>
    </dgm:pt>
    <dgm:pt modelId="{76FC00C8-A95C-489C-BAF8-379907B3A8A7}" type="sibTrans" cxnId="{18FF61BD-EBB4-45CB-95FA-895EA2FCC704}">
      <dgm:prSet/>
      <dgm:spPr/>
      <dgm:t>
        <a:bodyPr/>
        <a:lstStyle/>
        <a:p>
          <a:endParaRPr lang="ru-RU" sz="2000"/>
        </a:p>
      </dgm:t>
    </dgm:pt>
    <dgm:pt modelId="{934D20A7-9DAF-465B-A4A5-52D46C6ABD3F}" type="pres">
      <dgm:prSet presAssocID="{AB6409BB-8A0D-4307-B4F9-C1EF83824E4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6484B1-24C6-468F-BA3E-21AD62861E47}" type="pres">
      <dgm:prSet presAssocID="{BC31A3E2-4DB3-4DEF-BF5D-530EFA22FD93}" presName="root1" presStyleCnt="0"/>
      <dgm:spPr/>
    </dgm:pt>
    <dgm:pt modelId="{19FAC2A3-00E4-418B-8C68-D1EC65B756C6}" type="pres">
      <dgm:prSet presAssocID="{BC31A3E2-4DB3-4DEF-BF5D-530EFA22FD93}" presName="LevelOneTextNode" presStyleLbl="node0" presStyleIdx="0" presStyleCnt="1" custScaleX="122117" custLinFactY="-71493" custLinFactNeighborX="-11938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C01794-19E2-45A7-8C12-888CC592EE7F}" type="pres">
      <dgm:prSet presAssocID="{BC31A3E2-4DB3-4DEF-BF5D-530EFA22FD93}" presName="level2hierChild" presStyleCnt="0"/>
      <dgm:spPr/>
    </dgm:pt>
    <dgm:pt modelId="{E38A2778-56FA-45BD-ACFE-57A08A636926}" type="pres">
      <dgm:prSet presAssocID="{24A06766-900A-44AC-A1DC-B40F2AF649DA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AF40CBB3-88D7-46A5-98D7-9F7D681D9A88}" type="pres">
      <dgm:prSet presAssocID="{24A06766-900A-44AC-A1DC-B40F2AF649DA}" presName="connTx" presStyleLbl="parChTrans1D2" presStyleIdx="0" presStyleCnt="4"/>
      <dgm:spPr/>
      <dgm:t>
        <a:bodyPr/>
        <a:lstStyle/>
        <a:p>
          <a:endParaRPr lang="ru-RU"/>
        </a:p>
      </dgm:t>
    </dgm:pt>
    <dgm:pt modelId="{2A79FAC9-66D0-445F-AB33-5AC6FD3B66E2}" type="pres">
      <dgm:prSet presAssocID="{5D427AC1-C68C-4730-9CEF-86958B309306}" presName="root2" presStyleCnt="0"/>
      <dgm:spPr/>
    </dgm:pt>
    <dgm:pt modelId="{3BB0A3D1-1ACF-4EC3-A775-DBAF8C43620A}" type="pres">
      <dgm:prSet presAssocID="{5D427AC1-C68C-4730-9CEF-86958B309306}" presName="LevelTwoTextNode" presStyleLbl="node2" presStyleIdx="0" presStyleCnt="4" custScaleX="1685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C7CBAF-C8A0-45DA-93F9-3F3E701E54A7}" type="pres">
      <dgm:prSet presAssocID="{5D427AC1-C68C-4730-9CEF-86958B309306}" presName="level3hierChild" presStyleCnt="0"/>
      <dgm:spPr/>
    </dgm:pt>
    <dgm:pt modelId="{EC73063F-672B-4F01-B00D-B22305DD04E2}" type="pres">
      <dgm:prSet presAssocID="{4D47B7E0-100F-412E-8461-86ACAE34F25A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72FB653B-E2C0-44D3-9691-504631B30815}" type="pres">
      <dgm:prSet presAssocID="{4D47B7E0-100F-412E-8461-86ACAE34F25A}" presName="connTx" presStyleLbl="parChTrans1D2" presStyleIdx="1" presStyleCnt="4"/>
      <dgm:spPr/>
      <dgm:t>
        <a:bodyPr/>
        <a:lstStyle/>
        <a:p>
          <a:endParaRPr lang="ru-RU"/>
        </a:p>
      </dgm:t>
    </dgm:pt>
    <dgm:pt modelId="{2204C171-CB10-4442-8588-4F629B129495}" type="pres">
      <dgm:prSet presAssocID="{81B7DE13-11ED-419A-82CC-268334C100C0}" presName="root2" presStyleCnt="0"/>
      <dgm:spPr/>
    </dgm:pt>
    <dgm:pt modelId="{CEF5BF98-2767-4712-958B-3359692FDC1C}" type="pres">
      <dgm:prSet presAssocID="{81B7DE13-11ED-419A-82CC-268334C100C0}" presName="LevelTwoTextNode" presStyleLbl="node2" presStyleIdx="1" presStyleCnt="4" custScaleX="1685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E223C5-6443-4ABF-A6B9-9A0CF41979FB}" type="pres">
      <dgm:prSet presAssocID="{81B7DE13-11ED-419A-82CC-268334C100C0}" presName="level3hierChild" presStyleCnt="0"/>
      <dgm:spPr/>
    </dgm:pt>
    <dgm:pt modelId="{FB3F2144-241C-411A-B6A9-DFE24B093FE3}" type="pres">
      <dgm:prSet presAssocID="{CE9E2BC7-3778-428D-A8F9-61C43D9E65FA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0B83339E-D7F8-4F13-822F-43981BE15E3E}" type="pres">
      <dgm:prSet presAssocID="{CE9E2BC7-3778-428D-A8F9-61C43D9E65FA}" presName="connTx" presStyleLbl="parChTrans1D2" presStyleIdx="2" presStyleCnt="4"/>
      <dgm:spPr/>
      <dgm:t>
        <a:bodyPr/>
        <a:lstStyle/>
        <a:p>
          <a:endParaRPr lang="ru-RU"/>
        </a:p>
      </dgm:t>
    </dgm:pt>
    <dgm:pt modelId="{1B8F73BC-3E76-4EB1-8E3C-4C68CE6A1FD0}" type="pres">
      <dgm:prSet presAssocID="{5622600D-BB3C-4024-95D7-B2EBC9E36862}" presName="root2" presStyleCnt="0"/>
      <dgm:spPr/>
    </dgm:pt>
    <dgm:pt modelId="{A1C5BB54-77EE-4D7C-ADA9-BD1BAED90BAA}" type="pres">
      <dgm:prSet presAssocID="{5622600D-BB3C-4024-95D7-B2EBC9E36862}" presName="LevelTwoTextNode" presStyleLbl="node2" presStyleIdx="2" presStyleCnt="4" custScaleX="1685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819304-B203-4FCD-A295-193F4A629214}" type="pres">
      <dgm:prSet presAssocID="{5622600D-BB3C-4024-95D7-B2EBC9E36862}" presName="level3hierChild" presStyleCnt="0"/>
      <dgm:spPr/>
    </dgm:pt>
    <dgm:pt modelId="{BD814454-F0EE-4957-AE49-4577E05D31D0}" type="pres">
      <dgm:prSet presAssocID="{0FBDD5CE-659A-4F92-A3D4-149BF8BFEB0E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0CFBD82C-98C7-40C9-97C9-00CA86617AC9}" type="pres">
      <dgm:prSet presAssocID="{0FBDD5CE-659A-4F92-A3D4-149BF8BFEB0E}" presName="connTx" presStyleLbl="parChTrans1D2" presStyleIdx="3" presStyleCnt="4"/>
      <dgm:spPr/>
      <dgm:t>
        <a:bodyPr/>
        <a:lstStyle/>
        <a:p>
          <a:endParaRPr lang="ru-RU"/>
        </a:p>
      </dgm:t>
    </dgm:pt>
    <dgm:pt modelId="{32180951-9888-4F60-BA9E-34637392312E}" type="pres">
      <dgm:prSet presAssocID="{5AE13B9E-A8DF-4513-812B-1524E9A27291}" presName="root2" presStyleCnt="0"/>
      <dgm:spPr/>
    </dgm:pt>
    <dgm:pt modelId="{397D3733-08EA-483C-BFF7-3FB698895785}" type="pres">
      <dgm:prSet presAssocID="{5AE13B9E-A8DF-4513-812B-1524E9A27291}" presName="LevelTwoTextNode" presStyleLbl="node2" presStyleIdx="3" presStyleCnt="4" custScaleX="1685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6CF89D-974C-49B7-9B1A-D4518E990D7C}" type="pres">
      <dgm:prSet presAssocID="{5AE13B9E-A8DF-4513-812B-1524E9A27291}" presName="level3hierChild" presStyleCnt="0"/>
      <dgm:spPr/>
    </dgm:pt>
  </dgm:ptLst>
  <dgm:cxnLst>
    <dgm:cxn modelId="{E2CC0845-3D56-438C-8D94-AFAF1C8E642B}" srcId="{BC31A3E2-4DB3-4DEF-BF5D-530EFA22FD93}" destId="{5622600D-BB3C-4024-95D7-B2EBC9E36862}" srcOrd="2" destOrd="0" parTransId="{CE9E2BC7-3778-428D-A8F9-61C43D9E65FA}" sibTransId="{80B4C75A-0E75-45C5-A5DE-3BF0C97F4AB4}"/>
    <dgm:cxn modelId="{DF3823EC-05F3-4781-8243-1932261D4544}" type="presOf" srcId="{CE9E2BC7-3778-428D-A8F9-61C43D9E65FA}" destId="{0B83339E-D7F8-4F13-822F-43981BE15E3E}" srcOrd="1" destOrd="0" presId="urn:microsoft.com/office/officeart/2005/8/layout/hierarchy2"/>
    <dgm:cxn modelId="{C87322A1-FEAB-428B-9DE3-F4D789D17396}" type="presOf" srcId="{BC31A3E2-4DB3-4DEF-BF5D-530EFA22FD93}" destId="{19FAC2A3-00E4-418B-8C68-D1EC65B756C6}" srcOrd="0" destOrd="0" presId="urn:microsoft.com/office/officeart/2005/8/layout/hierarchy2"/>
    <dgm:cxn modelId="{D270C5FA-CA98-4D6C-B912-308C9ED3D53A}" type="presOf" srcId="{81B7DE13-11ED-419A-82CC-268334C100C0}" destId="{CEF5BF98-2767-4712-958B-3359692FDC1C}" srcOrd="0" destOrd="0" presId="urn:microsoft.com/office/officeart/2005/8/layout/hierarchy2"/>
    <dgm:cxn modelId="{E3912C89-6C1A-4A62-8DB2-675537373B2B}" type="presOf" srcId="{0FBDD5CE-659A-4F92-A3D4-149BF8BFEB0E}" destId="{BD814454-F0EE-4957-AE49-4577E05D31D0}" srcOrd="0" destOrd="0" presId="urn:microsoft.com/office/officeart/2005/8/layout/hierarchy2"/>
    <dgm:cxn modelId="{B8F512FF-7389-430B-9872-E54C852CC99F}" type="presOf" srcId="{0FBDD5CE-659A-4F92-A3D4-149BF8BFEB0E}" destId="{0CFBD82C-98C7-40C9-97C9-00CA86617AC9}" srcOrd="1" destOrd="0" presId="urn:microsoft.com/office/officeart/2005/8/layout/hierarchy2"/>
    <dgm:cxn modelId="{33B96908-7E5F-4DE5-A4C2-5A3E2485029D}" type="presOf" srcId="{5D427AC1-C68C-4730-9CEF-86958B309306}" destId="{3BB0A3D1-1ACF-4EC3-A775-DBAF8C43620A}" srcOrd="0" destOrd="0" presId="urn:microsoft.com/office/officeart/2005/8/layout/hierarchy2"/>
    <dgm:cxn modelId="{48ED4FB3-BD89-4AF3-9624-43BD1141D3A0}" type="presOf" srcId="{4D47B7E0-100F-412E-8461-86ACAE34F25A}" destId="{72FB653B-E2C0-44D3-9691-504631B30815}" srcOrd="1" destOrd="0" presId="urn:microsoft.com/office/officeart/2005/8/layout/hierarchy2"/>
    <dgm:cxn modelId="{EDCB420A-02B4-4F96-B211-014B6A2DEFEB}" type="presOf" srcId="{CE9E2BC7-3778-428D-A8F9-61C43D9E65FA}" destId="{FB3F2144-241C-411A-B6A9-DFE24B093FE3}" srcOrd="0" destOrd="0" presId="urn:microsoft.com/office/officeart/2005/8/layout/hierarchy2"/>
    <dgm:cxn modelId="{D6AB6DEA-A212-4171-B612-2C7ABE267874}" srcId="{AB6409BB-8A0D-4307-B4F9-C1EF83824E4A}" destId="{BC31A3E2-4DB3-4DEF-BF5D-530EFA22FD93}" srcOrd="0" destOrd="0" parTransId="{0557DF61-9C8A-4FFF-8760-07D0AAAC9794}" sibTransId="{5D23E413-2524-4B98-BD84-0EFBCC7C6F25}"/>
    <dgm:cxn modelId="{EF5B03FB-8870-4FC7-A92A-48E9A1AE283B}" type="presOf" srcId="{24A06766-900A-44AC-A1DC-B40F2AF649DA}" destId="{AF40CBB3-88D7-46A5-98D7-9F7D681D9A88}" srcOrd="1" destOrd="0" presId="urn:microsoft.com/office/officeart/2005/8/layout/hierarchy2"/>
    <dgm:cxn modelId="{B6ECBE39-F053-4FAA-ACC8-97506B79CA93}" type="presOf" srcId="{AB6409BB-8A0D-4307-B4F9-C1EF83824E4A}" destId="{934D20A7-9DAF-465B-A4A5-52D46C6ABD3F}" srcOrd="0" destOrd="0" presId="urn:microsoft.com/office/officeart/2005/8/layout/hierarchy2"/>
    <dgm:cxn modelId="{803457DD-6409-4006-8F9A-8C6BFB8F7CD6}" srcId="{BC31A3E2-4DB3-4DEF-BF5D-530EFA22FD93}" destId="{5D427AC1-C68C-4730-9CEF-86958B309306}" srcOrd="0" destOrd="0" parTransId="{24A06766-900A-44AC-A1DC-B40F2AF649DA}" sibTransId="{67772E3B-F0AF-444E-8269-A61D7B1E1B5E}"/>
    <dgm:cxn modelId="{6C30E4E6-2C36-45DC-AED2-6484BB815999}" type="presOf" srcId="{4D47B7E0-100F-412E-8461-86ACAE34F25A}" destId="{EC73063F-672B-4F01-B00D-B22305DD04E2}" srcOrd="0" destOrd="0" presId="urn:microsoft.com/office/officeart/2005/8/layout/hierarchy2"/>
    <dgm:cxn modelId="{18FF61BD-EBB4-45CB-95FA-895EA2FCC704}" srcId="{BC31A3E2-4DB3-4DEF-BF5D-530EFA22FD93}" destId="{5AE13B9E-A8DF-4513-812B-1524E9A27291}" srcOrd="3" destOrd="0" parTransId="{0FBDD5CE-659A-4F92-A3D4-149BF8BFEB0E}" sibTransId="{76FC00C8-A95C-489C-BAF8-379907B3A8A7}"/>
    <dgm:cxn modelId="{9B345C63-EFE2-4E5B-930F-5E7F11558D00}" type="presOf" srcId="{5622600D-BB3C-4024-95D7-B2EBC9E36862}" destId="{A1C5BB54-77EE-4D7C-ADA9-BD1BAED90BAA}" srcOrd="0" destOrd="0" presId="urn:microsoft.com/office/officeart/2005/8/layout/hierarchy2"/>
    <dgm:cxn modelId="{9741BAE2-095F-4E22-ADDC-8CA24B3EF3F7}" type="presOf" srcId="{5AE13B9E-A8DF-4513-812B-1524E9A27291}" destId="{397D3733-08EA-483C-BFF7-3FB698895785}" srcOrd="0" destOrd="0" presId="urn:microsoft.com/office/officeart/2005/8/layout/hierarchy2"/>
    <dgm:cxn modelId="{E2C1276F-3880-43C2-9F38-AE608E07D2A8}" type="presOf" srcId="{24A06766-900A-44AC-A1DC-B40F2AF649DA}" destId="{E38A2778-56FA-45BD-ACFE-57A08A636926}" srcOrd="0" destOrd="0" presId="urn:microsoft.com/office/officeart/2005/8/layout/hierarchy2"/>
    <dgm:cxn modelId="{FEEA0EDD-FE9C-4BFF-8022-EAB6797015C0}" srcId="{BC31A3E2-4DB3-4DEF-BF5D-530EFA22FD93}" destId="{81B7DE13-11ED-419A-82CC-268334C100C0}" srcOrd="1" destOrd="0" parTransId="{4D47B7E0-100F-412E-8461-86ACAE34F25A}" sibTransId="{45852AFA-E8C5-4AA2-B299-572FD49FAB2D}"/>
    <dgm:cxn modelId="{4394A318-1728-4DBC-A362-AF523E7234F5}" type="presParOf" srcId="{934D20A7-9DAF-465B-A4A5-52D46C6ABD3F}" destId="{A36484B1-24C6-468F-BA3E-21AD62861E47}" srcOrd="0" destOrd="0" presId="urn:microsoft.com/office/officeart/2005/8/layout/hierarchy2"/>
    <dgm:cxn modelId="{6381699C-A41A-4442-9580-FFF720455D49}" type="presParOf" srcId="{A36484B1-24C6-468F-BA3E-21AD62861E47}" destId="{19FAC2A3-00E4-418B-8C68-D1EC65B756C6}" srcOrd="0" destOrd="0" presId="urn:microsoft.com/office/officeart/2005/8/layout/hierarchy2"/>
    <dgm:cxn modelId="{0F728AD4-9C17-4488-9C67-9F9C9B226AF7}" type="presParOf" srcId="{A36484B1-24C6-468F-BA3E-21AD62861E47}" destId="{4EC01794-19E2-45A7-8C12-888CC592EE7F}" srcOrd="1" destOrd="0" presId="urn:microsoft.com/office/officeart/2005/8/layout/hierarchy2"/>
    <dgm:cxn modelId="{2F87D334-F63D-4DED-B9F7-1C2660938FA4}" type="presParOf" srcId="{4EC01794-19E2-45A7-8C12-888CC592EE7F}" destId="{E38A2778-56FA-45BD-ACFE-57A08A636926}" srcOrd="0" destOrd="0" presId="urn:microsoft.com/office/officeart/2005/8/layout/hierarchy2"/>
    <dgm:cxn modelId="{65493C29-9FA6-40BC-B063-8C5BBCD26199}" type="presParOf" srcId="{E38A2778-56FA-45BD-ACFE-57A08A636926}" destId="{AF40CBB3-88D7-46A5-98D7-9F7D681D9A88}" srcOrd="0" destOrd="0" presId="urn:microsoft.com/office/officeart/2005/8/layout/hierarchy2"/>
    <dgm:cxn modelId="{C3C6533E-B61D-470F-A77E-31B7EC6CBDAF}" type="presParOf" srcId="{4EC01794-19E2-45A7-8C12-888CC592EE7F}" destId="{2A79FAC9-66D0-445F-AB33-5AC6FD3B66E2}" srcOrd="1" destOrd="0" presId="urn:microsoft.com/office/officeart/2005/8/layout/hierarchy2"/>
    <dgm:cxn modelId="{78027349-9F1F-43A7-8519-43B6D4E84142}" type="presParOf" srcId="{2A79FAC9-66D0-445F-AB33-5AC6FD3B66E2}" destId="{3BB0A3D1-1ACF-4EC3-A775-DBAF8C43620A}" srcOrd="0" destOrd="0" presId="urn:microsoft.com/office/officeart/2005/8/layout/hierarchy2"/>
    <dgm:cxn modelId="{FCA55EF1-03CC-4E69-8CB1-E90C2ED354AA}" type="presParOf" srcId="{2A79FAC9-66D0-445F-AB33-5AC6FD3B66E2}" destId="{E8C7CBAF-C8A0-45DA-93F9-3F3E701E54A7}" srcOrd="1" destOrd="0" presId="urn:microsoft.com/office/officeart/2005/8/layout/hierarchy2"/>
    <dgm:cxn modelId="{5A3019F5-11A2-4A6B-976E-865C3E641429}" type="presParOf" srcId="{4EC01794-19E2-45A7-8C12-888CC592EE7F}" destId="{EC73063F-672B-4F01-B00D-B22305DD04E2}" srcOrd="2" destOrd="0" presId="urn:microsoft.com/office/officeart/2005/8/layout/hierarchy2"/>
    <dgm:cxn modelId="{8F3BA280-7BD5-4896-BBC0-CDA333F54D0D}" type="presParOf" srcId="{EC73063F-672B-4F01-B00D-B22305DD04E2}" destId="{72FB653B-E2C0-44D3-9691-504631B30815}" srcOrd="0" destOrd="0" presId="urn:microsoft.com/office/officeart/2005/8/layout/hierarchy2"/>
    <dgm:cxn modelId="{C3C1C990-EFD5-4D1D-A458-1C5263707244}" type="presParOf" srcId="{4EC01794-19E2-45A7-8C12-888CC592EE7F}" destId="{2204C171-CB10-4442-8588-4F629B129495}" srcOrd="3" destOrd="0" presId="urn:microsoft.com/office/officeart/2005/8/layout/hierarchy2"/>
    <dgm:cxn modelId="{3B578AB6-2A99-4E53-8863-B9B1ABB55F1A}" type="presParOf" srcId="{2204C171-CB10-4442-8588-4F629B129495}" destId="{CEF5BF98-2767-4712-958B-3359692FDC1C}" srcOrd="0" destOrd="0" presId="urn:microsoft.com/office/officeart/2005/8/layout/hierarchy2"/>
    <dgm:cxn modelId="{3572212B-08D5-48D4-9BB4-4A7FC60A9CEC}" type="presParOf" srcId="{2204C171-CB10-4442-8588-4F629B129495}" destId="{86E223C5-6443-4ABF-A6B9-9A0CF41979FB}" srcOrd="1" destOrd="0" presId="urn:microsoft.com/office/officeart/2005/8/layout/hierarchy2"/>
    <dgm:cxn modelId="{B22AB727-CBC7-4A79-94AD-48F18D1A48BF}" type="presParOf" srcId="{4EC01794-19E2-45A7-8C12-888CC592EE7F}" destId="{FB3F2144-241C-411A-B6A9-DFE24B093FE3}" srcOrd="4" destOrd="0" presId="urn:microsoft.com/office/officeart/2005/8/layout/hierarchy2"/>
    <dgm:cxn modelId="{A41668E9-FA1C-4207-97EC-885FB36424EA}" type="presParOf" srcId="{FB3F2144-241C-411A-B6A9-DFE24B093FE3}" destId="{0B83339E-D7F8-4F13-822F-43981BE15E3E}" srcOrd="0" destOrd="0" presId="urn:microsoft.com/office/officeart/2005/8/layout/hierarchy2"/>
    <dgm:cxn modelId="{49E1AACC-3E4C-4A64-9EA2-9A961D8E1EC8}" type="presParOf" srcId="{4EC01794-19E2-45A7-8C12-888CC592EE7F}" destId="{1B8F73BC-3E76-4EB1-8E3C-4C68CE6A1FD0}" srcOrd="5" destOrd="0" presId="urn:microsoft.com/office/officeart/2005/8/layout/hierarchy2"/>
    <dgm:cxn modelId="{3F388677-D3E6-4A38-B7E3-7F84B53DFD57}" type="presParOf" srcId="{1B8F73BC-3E76-4EB1-8E3C-4C68CE6A1FD0}" destId="{A1C5BB54-77EE-4D7C-ADA9-BD1BAED90BAA}" srcOrd="0" destOrd="0" presId="urn:microsoft.com/office/officeart/2005/8/layout/hierarchy2"/>
    <dgm:cxn modelId="{3042F2AA-001F-4001-87FD-F7D64B705939}" type="presParOf" srcId="{1B8F73BC-3E76-4EB1-8E3C-4C68CE6A1FD0}" destId="{FD819304-B203-4FCD-A295-193F4A629214}" srcOrd="1" destOrd="0" presId="urn:microsoft.com/office/officeart/2005/8/layout/hierarchy2"/>
    <dgm:cxn modelId="{59912D8B-671B-40EB-8FE3-92CF3563D48C}" type="presParOf" srcId="{4EC01794-19E2-45A7-8C12-888CC592EE7F}" destId="{BD814454-F0EE-4957-AE49-4577E05D31D0}" srcOrd="6" destOrd="0" presId="urn:microsoft.com/office/officeart/2005/8/layout/hierarchy2"/>
    <dgm:cxn modelId="{E5F2CBF7-5A01-44FD-8697-23292E6400D6}" type="presParOf" srcId="{BD814454-F0EE-4957-AE49-4577E05D31D0}" destId="{0CFBD82C-98C7-40C9-97C9-00CA86617AC9}" srcOrd="0" destOrd="0" presId="urn:microsoft.com/office/officeart/2005/8/layout/hierarchy2"/>
    <dgm:cxn modelId="{BDDC421A-3D6C-46F8-981E-6C6112695639}" type="presParOf" srcId="{4EC01794-19E2-45A7-8C12-888CC592EE7F}" destId="{32180951-9888-4F60-BA9E-34637392312E}" srcOrd="7" destOrd="0" presId="urn:microsoft.com/office/officeart/2005/8/layout/hierarchy2"/>
    <dgm:cxn modelId="{A5272476-7146-4A69-952E-EE3920383B0D}" type="presParOf" srcId="{32180951-9888-4F60-BA9E-34637392312E}" destId="{397D3733-08EA-483C-BFF7-3FB698895785}" srcOrd="0" destOrd="0" presId="urn:microsoft.com/office/officeart/2005/8/layout/hierarchy2"/>
    <dgm:cxn modelId="{397A9E98-0C0D-481B-9F3C-4988716438BA}" type="presParOf" srcId="{32180951-9888-4F60-BA9E-34637392312E}" destId="{AD6CF89D-974C-49B7-9B1A-D4518E990D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E54BC8-4582-49CB-A021-EA2C586C962E}" type="doc">
      <dgm:prSet loTypeId="urn:microsoft.com/office/officeart/2005/8/layout/radial4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F35A140-4863-4EC5-8714-C1E96AC65903}">
      <dgm:prSet phldrT="[Текст]" custT="1"/>
      <dgm:spPr/>
      <dgm:t>
        <a:bodyPr/>
        <a:lstStyle/>
        <a:p>
          <a:r>
            <a:rPr lang="ru-RU" sz="1800" dirty="0" smtClean="0"/>
            <a:t>Интегрированный урок</a:t>
          </a:r>
          <a:endParaRPr lang="ru-RU" sz="1800" dirty="0"/>
        </a:p>
      </dgm:t>
    </dgm:pt>
    <dgm:pt modelId="{B045B1EC-5F12-48B2-8AC5-6160F05AA2B2}" type="parTrans" cxnId="{25617B6B-D19F-46C6-81A7-AD96D9CFC429}">
      <dgm:prSet/>
      <dgm:spPr/>
      <dgm:t>
        <a:bodyPr/>
        <a:lstStyle/>
        <a:p>
          <a:endParaRPr lang="ru-RU" sz="2000"/>
        </a:p>
      </dgm:t>
    </dgm:pt>
    <dgm:pt modelId="{A39E8A32-7338-44D3-982F-21D319C350C9}" type="sibTrans" cxnId="{25617B6B-D19F-46C6-81A7-AD96D9CFC429}">
      <dgm:prSet/>
      <dgm:spPr/>
      <dgm:t>
        <a:bodyPr/>
        <a:lstStyle/>
        <a:p>
          <a:endParaRPr lang="ru-RU" sz="2000"/>
        </a:p>
      </dgm:t>
    </dgm:pt>
    <dgm:pt modelId="{3240D3AE-FE01-4DAF-BAB7-7B598E79DFD6}">
      <dgm:prSet phldrT="[Текст]" custT="1"/>
      <dgm:spPr/>
      <dgm:t>
        <a:bodyPr/>
        <a:lstStyle/>
        <a:p>
          <a:r>
            <a:rPr lang="ru-RU" sz="1800" dirty="0" smtClean="0"/>
            <a:t>Приобщение учащихся к прошлому через литературу</a:t>
          </a:r>
          <a:endParaRPr lang="ru-RU" sz="1800" dirty="0"/>
        </a:p>
      </dgm:t>
    </dgm:pt>
    <dgm:pt modelId="{0FBB7F2B-D98E-4218-AAB3-39817E08B9D5}" type="parTrans" cxnId="{86D250CE-B607-4F49-A8F8-5433FE27F414}">
      <dgm:prSet/>
      <dgm:spPr/>
      <dgm:t>
        <a:bodyPr/>
        <a:lstStyle/>
        <a:p>
          <a:endParaRPr lang="ru-RU" sz="2000"/>
        </a:p>
      </dgm:t>
    </dgm:pt>
    <dgm:pt modelId="{D4E7A4BE-CF6F-4116-8E84-EBCDEB2F77BB}" type="sibTrans" cxnId="{86D250CE-B607-4F49-A8F8-5433FE27F414}">
      <dgm:prSet/>
      <dgm:spPr/>
      <dgm:t>
        <a:bodyPr/>
        <a:lstStyle/>
        <a:p>
          <a:endParaRPr lang="ru-RU" sz="2000"/>
        </a:p>
      </dgm:t>
    </dgm:pt>
    <dgm:pt modelId="{FDE17101-2822-44C5-B817-175F0997AD14}">
      <dgm:prSet phldrT="[Текст]" custT="1"/>
      <dgm:spPr/>
      <dgm:t>
        <a:bodyPr/>
        <a:lstStyle/>
        <a:p>
          <a:r>
            <a:rPr lang="ru-RU" sz="1800" dirty="0" smtClean="0"/>
            <a:t>Использование национально-регионального компонента</a:t>
          </a:r>
          <a:endParaRPr lang="ru-RU" sz="1800" dirty="0"/>
        </a:p>
      </dgm:t>
    </dgm:pt>
    <dgm:pt modelId="{66A2C586-9C32-4A72-9D49-0BA51BDCABEC}" type="parTrans" cxnId="{EA202D1D-6353-4FF0-B303-D3030B573C2D}">
      <dgm:prSet/>
      <dgm:spPr/>
      <dgm:t>
        <a:bodyPr/>
        <a:lstStyle/>
        <a:p>
          <a:endParaRPr lang="ru-RU" sz="2000"/>
        </a:p>
      </dgm:t>
    </dgm:pt>
    <dgm:pt modelId="{CE87AEBD-EE37-4580-81B7-F12B63430147}" type="sibTrans" cxnId="{EA202D1D-6353-4FF0-B303-D3030B573C2D}">
      <dgm:prSet/>
      <dgm:spPr/>
      <dgm:t>
        <a:bodyPr/>
        <a:lstStyle/>
        <a:p>
          <a:endParaRPr lang="ru-RU" sz="2000"/>
        </a:p>
      </dgm:t>
    </dgm:pt>
    <dgm:pt modelId="{6DE9D9BF-E48E-4A2F-A3BD-4360A7F9A294}">
      <dgm:prSet phldrT="[Текст]" custT="1"/>
      <dgm:spPr/>
      <dgm:t>
        <a:bodyPr/>
        <a:lstStyle/>
        <a:p>
          <a:r>
            <a:rPr lang="ru-RU" sz="1800" dirty="0" smtClean="0"/>
            <a:t>Работа над совершенствованием культуры речи обучаемых</a:t>
          </a:r>
          <a:endParaRPr lang="ru-RU" sz="1800" dirty="0"/>
        </a:p>
      </dgm:t>
    </dgm:pt>
    <dgm:pt modelId="{347E6271-0375-47A4-8E71-DBAE76667B3A}" type="parTrans" cxnId="{207EA95E-167F-43CB-B9B4-9EA3CB893205}">
      <dgm:prSet/>
      <dgm:spPr/>
      <dgm:t>
        <a:bodyPr/>
        <a:lstStyle/>
        <a:p>
          <a:endParaRPr lang="ru-RU" sz="2000"/>
        </a:p>
      </dgm:t>
    </dgm:pt>
    <dgm:pt modelId="{78BE8919-E1B1-49BC-9996-5BFEF7BE8E19}" type="sibTrans" cxnId="{207EA95E-167F-43CB-B9B4-9EA3CB893205}">
      <dgm:prSet/>
      <dgm:spPr/>
      <dgm:t>
        <a:bodyPr/>
        <a:lstStyle/>
        <a:p>
          <a:endParaRPr lang="ru-RU" sz="2000"/>
        </a:p>
      </dgm:t>
    </dgm:pt>
    <dgm:pt modelId="{894FB5AA-2E21-49A5-BEFA-A9E012E9C543}">
      <dgm:prSet phldrT="[Текст]" custT="1"/>
      <dgm:spPr/>
      <dgm:t>
        <a:bodyPr/>
        <a:lstStyle/>
        <a:p>
          <a:r>
            <a:rPr lang="ru-RU" sz="1800" dirty="0" smtClean="0"/>
            <a:t>Процесс интеграции предметов гуманитарного цикла</a:t>
          </a:r>
          <a:endParaRPr lang="ru-RU" sz="1800" dirty="0"/>
        </a:p>
      </dgm:t>
    </dgm:pt>
    <dgm:pt modelId="{60B7C681-FF5E-4020-997A-E3AE6F9C90CD}" type="parTrans" cxnId="{7A0BA211-C465-4F6A-9372-7072B765AE80}">
      <dgm:prSet/>
      <dgm:spPr/>
      <dgm:t>
        <a:bodyPr/>
        <a:lstStyle/>
        <a:p>
          <a:endParaRPr lang="ru-RU" sz="2000"/>
        </a:p>
      </dgm:t>
    </dgm:pt>
    <dgm:pt modelId="{AF1B45B9-FCF7-4D5F-80F8-70FA91D15F3C}" type="sibTrans" cxnId="{7A0BA211-C465-4F6A-9372-7072B765AE80}">
      <dgm:prSet/>
      <dgm:spPr/>
      <dgm:t>
        <a:bodyPr/>
        <a:lstStyle/>
        <a:p>
          <a:endParaRPr lang="ru-RU" sz="2000"/>
        </a:p>
      </dgm:t>
    </dgm:pt>
    <dgm:pt modelId="{65386A7A-1729-48AA-B9E9-8AB16388F30D}" type="pres">
      <dgm:prSet presAssocID="{E7E54BC8-4582-49CB-A021-EA2C586C962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D8500A-A5DE-4EB1-BC33-923E7A56727F}" type="pres">
      <dgm:prSet presAssocID="{4F35A140-4863-4EC5-8714-C1E96AC65903}" presName="centerShape" presStyleLbl="node0" presStyleIdx="0" presStyleCnt="1" custScaleX="120720"/>
      <dgm:spPr/>
      <dgm:t>
        <a:bodyPr/>
        <a:lstStyle/>
        <a:p>
          <a:endParaRPr lang="ru-RU"/>
        </a:p>
      </dgm:t>
    </dgm:pt>
    <dgm:pt modelId="{87E8D8DB-578B-41D3-91E3-A582B176ECE1}" type="pres">
      <dgm:prSet presAssocID="{0FBB7F2B-D98E-4218-AAB3-39817E08B9D5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68E9F5A8-D477-418B-9F97-70663B5C1C96}" type="pres">
      <dgm:prSet presAssocID="{3240D3AE-FE01-4DAF-BAB7-7B598E79DFD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B864D-C041-47C0-BAD3-A8D7F4261DF2}" type="pres">
      <dgm:prSet presAssocID="{66A2C586-9C32-4A72-9D49-0BA51BDCABEC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AC338C06-34F6-4BB8-A800-FA745BFC1AED}" type="pres">
      <dgm:prSet presAssocID="{FDE17101-2822-44C5-B817-175F0997AD1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3E0B5-3DAB-46FA-9A56-CC22613E671A}" type="pres">
      <dgm:prSet presAssocID="{347E6271-0375-47A4-8E71-DBAE76667B3A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15032D6A-A72F-41C4-866F-C5D3A709FE86}" type="pres">
      <dgm:prSet presAssocID="{6DE9D9BF-E48E-4A2F-A3BD-4360A7F9A29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4E11D2-5A2C-4B6A-904C-CCF10EFF622D}" type="pres">
      <dgm:prSet presAssocID="{60B7C681-FF5E-4020-997A-E3AE6F9C90CD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5E0E9E67-7109-4E45-8078-43139B84BBFC}" type="pres">
      <dgm:prSet presAssocID="{894FB5AA-2E21-49A5-BEFA-A9E012E9C54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202D1D-6353-4FF0-B303-D3030B573C2D}" srcId="{4F35A140-4863-4EC5-8714-C1E96AC65903}" destId="{FDE17101-2822-44C5-B817-175F0997AD14}" srcOrd="1" destOrd="0" parTransId="{66A2C586-9C32-4A72-9D49-0BA51BDCABEC}" sibTransId="{CE87AEBD-EE37-4580-81B7-F12B63430147}"/>
    <dgm:cxn modelId="{EFC40A77-E731-4ACF-BA42-B98E62826F2E}" type="presOf" srcId="{E7E54BC8-4582-49CB-A021-EA2C586C962E}" destId="{65386A7A-1729-48AA-B9E9-8AB16388F30D}" srcOrd="0" destOrd="0" presId="urn:microsoft.com/office/officeart/2005/8/layout/radial4"/>
    <dgm:cxn modelId="{207EA95E-167F-43CB-B9B4-9EA3CB893205}" srcId="{4F35A140-4863-4EC5-8714-C1E96AC65903}" destId="{6DE9D9BF-E48E-4A2F-A3BD-4360A7F9A294}" srcOrd="2" destOrd="0" parTransId="{347E6271-0375-47A4-8E71-DBAE76667B3A}" sibTransId="{78BE8919-E1B1-49BC-9996-5BFEF7BE8E19}"/>
    <dgm:cxn modelId="{4EA137B7-24AD-4111-BCF0-4D23456976FB}" type="presOf" srcId="{347E6271-0375-47A4-8E71-DBAE76667B3A}" destId="{55E3E0B5-3DAB-46FA-9A56-CC22613E671A}" srcOrd="0" destOrd="0" presId="urn:microsoft.com/office/officeart/2005/8/layout/radial4"/>
    <dgm:cxn modelId="{7A0BA211-C465-4F6A-9372-7072B765AE80}" srcId="{4F35A140-4863-4EC5-8714-C1E96AC65903}" destId="{894FB5AA-2E21-49A5-BEFA-A9E012E9C543}" srcOrd="3" destOrd="0" parTransId="{60B7C681-FF5E-4020-997A-E3AE6F9C90CD}" sibTransId="{AF1B45B9-FCF7-4D5F-80F8-70FA91D15F3C}"/>
    <dgm:cxn modelId="{21CEF470-2FDD-49E5-9B86-F79CAD89C921}" type="presOf" srcId="{60B7C681-FF5E-4020-997A-E3AE6F9C90CD}" destId="{B44E11D2-5A2C-4B6A-904C-CCF10EFF622D}" srcOrd="0" destOrd="0" presId="urn:microsoft.com/office/officeart/2005/8/layout/radial4"/>
    <dgm:cxn modelId="{1D830326-62B2-4C4D-A443-5375718981DC}" type="presOf" srcId="{894FB5AA-2E21-49A5-BEFA-A9E012E9C543}" destId="{5E0E9E67-7109-4E45-8078-43139B84BBFC}" srcOrd="0" destOrd="0" presId="urn:microsoft.com/office/officeart/2005/8/layout/radial4"/>
    <dgm:cxn modelId="{D4FF7E89-D816-465D-A7F6-90DF11BF0B5F}" type="presOf" srcId="{6DE9D9BF-E48E-4A2F-A3BD-4360A7F9A294}" destId="{15032D6A-A72F-41C4-866F-C5D3A709FE86}" srcOrd="0" destOrd="0" presId="urn:microsoft.com/office/officeart/2005/8/layout/radial4"/>
    <dgm:cxn modelId="{86D250CE-B607-4F49-A8F8-5433FE27F414}" srcId="{4F35A140-4863-4EC5-8714-C1E96AC65903}" destId="{3240D3AE-FE01-4DAF-BAB7-7B598E79DFD6}" srcOrd="0" destOrd="0" parTransId="{0FBB7F2B-D98E-4218-AAB3-39817E08B9D5}" sibTransId="{D4E7A4BE-CF6F-4116-8E84-EBCDEB2F77BB}"/>
    <dgm:cxn modelId="{1B0C32AA-5383-4BF9-B79D-812E70741916}" type="presOf" srcId="{4F35A140-4863-4EC5-8714-C1E96AC65903}" destId="{95D8500A-A5DE-4EB1-BC33-923E7A56727F}" srcOrd="0" destOrd="0" presId="urn:microsoft.com/office/officeart/2005/8/layout/radial4"/>
    <dgm:cxn modelId="{ADE3E8C9-1333-41F0-82A4-EB0773540156}" type="presOf" srcId="{66A2C586-9C32-4A72-9D49-0BA51BDCABEC}" destId="{D70B864D-C041-47C0-BAD3-A8D7F4261DF2}" srcOrd="0" destOrd="0" presId="urn:microsoft.com/office/officeart/2005/8/layout/radial4"/>
    <dgm:cxn modelId="{E7C70B79-B80A-4404-BD8C-8ADD99000A2C}" type="presOf" srcId="{FDE17101-2822-44C5-B817-175F0997AD14}" destId="{AC338C06-34F6-4BB8-A800-FA745BFC1AED}" srcOrd="0" destOrd="0" presId="urn:microsoft.com/office/officeart/2005/8/layout/radial4"/>
    <dgm:cxn modelId="{6977B5F8-79D1-410B-A39A-81BA2E095F9B}" type="presOf" srcId="{0FBB7F2B-D98E-4218-AAB3-39817E08B9D5}" destId="{87E8D8DB-578B-41D3-91E3-A582B176ECE1}" srcOrd="0" destOrd="0" presId="urn:microsoft.com/office/officeart/2005/8/layout/radial4"/>
    <dgm:cxn modelId="{7AD33CA2-742C-441C-8B0F-AF42BD64F605}" type="presOf" srcId="{3240D3AE-FE01-4DAF-BAB7-7B598E79DFD6}" destId="{68E9F5A8-D477-418B-9F97-70663B5C1C96}" srcOrd="0" destOrd="0" presId="urn:microsoft.com/office/officeart/2005/8/layout/radial4"/>
    <dgm:cxn modelId="{25617B6B-D19F-46C6-81A7-AD96D9CFC429}" srcId="{E7E54BC8-4582-49CB-A021-EA2C586C962E}" destId="{4F35A140-4863-4EC5-8714-C1E96AC65903}" srcOrd="0" destOrd="0" parTransId="{B045B1EC-5F12-48B2-8AC5-6160F05AA2B2}" sibTransId="{A39E8A32-7338-44D3-982F-21D319C350C9}"/>
    <dgm:cxn modelId="{28B1779F-03D2-4573-8CD9-AB21865C39DC}" type="presParOf" srcId="{65386A7A-1729-48AA-B9E9-8AB16388F30D}" destId="{95D8500A-A5DE-4EB1-BC33-923E7A56727F}" srcOrd="0" destOrd="0" presId="urn:microsoft.com/office/officeart/2005/8/layout/radial4"/>
    <dgm:cxn modelId="{F20B14CD-50F6-44CC-93F2-6287F753F76C}" type="presParOf" srcId="{65386A7A-1729-48AA-B9E9-8AB16388F30D}" destId="{87E8D8DB-578B-41D3-91E3-A582B176ECE1}" srcOrd="1" destOrd="0" presId="urn:microsoft.com/office/officeart/2005/8/layout/radial4"/>
    <dgm:cxn modelId="{449C7757-BA71-48F5-ACCF-A60B50BF5E9A}" type="presParOf" srcId="{65386A7A-1729-48AA-B9E9-8AB16388F30D}" destId="{68E9F5A8-D477-418B-9F97-70663B5C1C96}" srcOrd="2" destOrd="0" presId="urn:microsoft.com/office/officeart/2005/8/layout/radial4"/>
    <dgm:cxn modelId="{006F17B3-F3AA-468B-8098-A7DA7AED27CB}" type="presParOf" srcId="{65386A7A-1729-48AA-B9E9-8AB16388F30D}" destId="{D70B864D-C041-47C0-BAD3-A8D7F4261DF2}" srcOrd="3" destOrd="0" presId="urn:microsoft.com/office/officeart/2005/8/layout/radial4"/>
    <dgm:cxn modelId="{8DB51002-34FD-4F7A-9B58-33E22AE6E853}" type="presParOf" srcId="{65386A7A-1729-48AA-B9E9-8AB16388F30D}" destId="{AC338C06-34F6-4BB8-A800-FA745BFC1AED}" srcOrd="4" destOrd="0" presId="urn:microsoft.com/office/officeart/2005/8/layout/radial4"/>
    <dgm:cxn modelId="{6AE3A4D9-B730-460E-9D84-917E55862CB9}" type="presParOf" srcId="{65386A7A-1729-48AA-B9E9-8AB16388F30D}" destId="{55E3E0B5-3DAB-46FA-9A56-CC22613E671A}" srcOrd="5" destOrd="0" presId="urn:microsoft.com/office/officeart/2005/8/layout/radial4"/>
    <dgm:cxn modelId="{54EB8A3B-1BE0-4101-AD7F-3EEDA3BB66FB}" type="presParOf" srcId="{65386A7A-1729-48AA-B9E9-8AB16388F30D}" destId="{15032D6A-A72F-41C4-866F-C5D3A709FE86}" srcOrd="6" destOrd="0" presId="urn:microsoft.com/office/officeart/2005/8/layout/radial4"/>
    <dgm:cxn modelId="{451DF371-802E-49A4-A3FF-8FC1F72053BD}" type="presParOf" srcId="{65386A7A-1729-48AA-B9E9-8AB16388F30D}" destId="{B44E11D2-5A2C-4B6A-904C-CCF10EFF622D}" srcOrd="7" destOrd="0" presId="urn:microsoft.com/office/officeart/2005/8/layout/radial4"/>
    <dgm:cxn modelId="{516ECB1C-7A9C-4015-8649-5DD262956212}" type="presParOf" srcId="{65386A7A-1729-48AA-B9E9-8AB16388F30D}" destId="{5E0E9E67-7109-4E45-8078-43139B84BBF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78AE4B-E09C-42CE-BD95-F18224E97A2D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5260808-FA94-43C4-AD17-1A3571F81F0F}">
      <dgm:prSet phldrT="[Текст]" custT="1"/>
      <dgm:spPr/>
      <dgm:t>
        <a:bodyPr/>
        <a:lstStyle/>
        <a:p>
          <a:pPr algn="just"/>
          <a:r>
            <a:rPr lang="ru-RU" sz="1800" dirty="0" smtClean="0"/>
            <a:t>Обучающая функция</a:t>
          </a:r>
          <a:endParaRPr lang="ru-RU" sz="1800" dirty="0"/>
        </a:p>
      </dgm:t>
    </dgm:pt>
    <dgm:pt modelId="{A8AB42A9-DFD2-496C-B705-D1D86777DDD6}" type="parTrans" cxnId="{45F093B0-CF4C-4F02-B41F-7472254B23C8}">
      <dgm:prSet/>
      <dgm:spPr/>
      <dgm:t>
        <a:bodyPr/>
        <a:lstStyle/>
        <a:p>
          <a:pPr algn="just"/>
          <a:endParaRPr lang="ru-RU" sz="2000"/>
        </a:p>
      </dgm:t>
    </dgm:pt>
    <dgm:pt modelId="{BDE7C226-16B6-4246-BB54-FE1D79E7B0EC}" type="sibTrans" cxnId="{45F093B0-CF4C-4F02-B41F-7472254B23C8}">
      <dgm:prSet/>
      <dgm:spPr/>
      <dgm:t>
        <a:bodyPr/>
        <a:lstStyle/>
        <a:p>
          <a:pPr algn="just"/>
          <a:endParaRPr lang="ru-RU" sz="2000"/>
        </a:p>
      </dgm:t>
    </dgm:pt>
    <dgm:pt modelId="{7CE9C277-27E6-4161-8FEA-7BB26B4D0A70}">
      <dgm:prSet phldrT="[Текст]" custT="1"/>
      <dgm:spPr/>
      <dgm:t>
        <a:bodyPr/>
        <a:lstStyle/>
        <a:p>
          <a:pPr algn="just"/>
          <a:r>
            <a:rPr lang="ru-RU" sz="1800" dirty="0" smtClean="0"/>
            <a:t>Формулировка вопросов и заданий дает школьникам определенную </a:t>
          </a:r>
          <a:r>
            <a:rPr lang="ru-RU" sz="1800" dirty="0" err="1" smtClean="0"/>
            <a:t>культуроведческую</a:t>
          </a:r>
          <a:r>
            <a:rPr lang="ru-RU" sz="1800" dirty="0" smtClean="0"/>
            <a:t> информацию</a:t>
          </a:r>
          <a:endParaRPr lang="ru-RU" sz="1800" dirty="0"/>
        </a:p>
      </dgm:t>
    </dgm:pt>
    <dgm:pt modelId="{CF524C06-AB6C-4548-91F1-3D82F63C964D}" type="parTrans" cxnId="{D40EA562-7856-4116-9F28-40F8C6467D93}">
      <dgm:prSet/>
      <dgm:spPr/>
      <dgm:t>
        <a:bodyPr/>
        <a:lstStyle/>
        <a:p>
          <a:pPr algn="just"/>
          <a:endParaRPr lang="ru-RU" sz="2000"/>
        </a:p>
      </dgm:t>
    </dgm:pt>
    <dgm:pt modelId="{79E02698-4840-4C31-9314-5A278F9A912F}" type="sibTrans" cxnId="{D40EA562-7856-4116-9F28-40F8C6467D93}">
      <dgm:prSet/>
      <dgm:spPr/>
      <dgm:t>
        <a:bodyPr/>
        <a:lstStyle/>
        <a:p>
          <a:pPr algn="just"/>
          <a:endParaRPr lang="ru-RU" sz="2000"/>
        </a:p>
      </dgm:t>
    </dgm:pt>
    <dgm:pt modelId="{06D31851-A567-43F7-8764-6F31155710F5}">
      <dgm:prSet phldrT="[Текст]" custT="1"/>
      <dgm:spPr/>
      <dgm:t>
        <a:bodyPr/>
        <a:lstStyle/>
        <a:p>
          <a:pPr algn="just"/>
          <a:r>
            <a:rPr lang="ru-RU" sz="1800" dirty="0" smtClean="0"/>
            <a:t>Контрольная функция</a:t>
          </a:r>
          <a:endParaRPr lang="ru-RU" sz="1800" dirty="0"/>
        </a:p>
      </dgm:t>
    </dgm:pt>
    <dgm:pt modelId="{603091E7-E80E-4C5D-A0BC-490E308EDF87}" type="parTrans" cxnId="{DD833045-C797-42CA-9539-7E8DF6C3E873}">
      <dgm:prSet/>
      <dgm:spPr/>
      <dgm:t>
        <a:bodyPr/>
        <a:lstStyle/>
        <a:p>
          <a:pPr algn="just"/>
          <a:endParaRPr lang="ru-RU" sz="2000"/>
        </a:p>
      </dgm:t>
    </dgm:pt>
    <dgm:pt modelId="{94A4ABA5-9459-46B7-8C7E-D4145E9F6C16}" type="sibTrans" cxnId="{DD833045-C797-42CA-9539-7E8DF6C3E873}">
      <dgm:prSet/>
      <dgm:spPr/>
      <dgm:t>
        <a:bodyPr/>
        <a:lstStyle/>
        <a:p>
          <a:pPr algn="just"/>
          <a:endParaRPr lang="ru-RU" sz="2000"/>
        </a:p>
      </dgm:t>
    </dgm:pt>
    <dgm:pt modelId="{14EE278D-D806-48CC-ABD4-E6EBBBB2B6B7}">
      <dgm:prSet phldrT="[Текст]" custT="1"/>
      <dgm:spPr/>
      <dgm:t>
        <a:bodyPr/>
        <a:lstStyle/>
        <a:p>
          <a:pPr algn="just"/>
          <a:r>
            <a:rPr lang="ru-RU" sz="1800" dirty="0" smtClean="0"/>
            <a:t>Проверяет наличие определенных знаний и мировоззренческих установок учащихся</a:t>
          </a:r>
          <a:endParaRPr lang="ru-RU" sz="1800" dirty="0"/>
        </a:p>
      </dgm:t>
    </dgm:pt>
    <dgm:pt modelId="{A627B88D-C035-44CE-8C4C-B670EB4D9102}" type="parTrans" cxnId="{3C7821EA-66F3-4C27-9534-4EAA74F0909A}">
      <dgm:prSet/>
      <dgm:spPr/>
      <dgm:t>
        <a:bodyPr/>
        <a:lstStyle/>
        <a:p>
          <a:pPr algn="just"/>
          <a:endParaRPr lang="ru-RU" sz="2000"/>
        </a:p>
      </dgm:t>
    </dgm:pt>
    <dgm:pt modelId="{0DCAA3CC-16BA-4834-9312-D2C177EDCBEC}" type="sibTrans" cxnId="{3C7821EA-66F3-4C27-9534-4EAA74F0909A}">
      <dgm:prSet/>
      <dgm:spPr/>
      <dgm:t>
        <a:bodyPr/>
        <a:lstStyle/>
        <a:p>
          <a:pPr algn="just"/>
          <a:endParaRPr lang="ru-RU" sz="2000"/>
        </a:p>
      </dgm:t>
    </dgm:pt>
    <dgm:pt modelId="{77B1509B-3986-465E-AE18-49B8E94F6D98}">
      <dgm:prSet phldrT="[Текст]" custT="1"/>
      <dgm:spPr/>
      <dgm:t>
        <a:bodyPr/>
        <a:lstStyle/>
        <a:p>
          <a:pPr algn="just"/>
          <a:r>
            <a:rPr lang="ru-RU" sz="1800" dirty="0" smtClean="0"/>
            <a:t>Функция актуализации знаний</a:t>
          </a:r>
          <a:endParaRPr lang="ru-RU" sz="1800" dirty="0"/>
        </a:p>
      </dgm:t>
    </dgm:pt>
    <dgm:pt modelId="{8388A746-D353-4844-AC2A-23B42722D585}" type="parTrans" cxnId="{FCF3B31C-3ABE-4F06-B3F4-5005C09E8926}">
      <dgm:prSet/>
      <dgm:spPr/>
      <dgm:t>
        <a:bodyPr/>
        <a:lstStyle/>
        <a:p>
          <a:pPr algn="just"/>
          <a:endParaRPr lang="ru-RU" sz="2000"/>
        </a:p>
      </dgm:t>
    </dgm:pt>
    <dgm:pt modelId="{9EC88F9E-5317-47DB-B550-597D0D409AC6}" type="sibTrans" cxnId="{FCF3B31C-3ABE-4F06-B3F4-5005C09E8926}">
      <dgm:prSet/>
      <dgm:spPr/>
      <dgm:t>
        <a:bodyPr/>
        <a:lstStyle/>
        <a:p>
          <a:pPr algn="just"/>
          <a:endParaRPr lang="ru-RU" sz="2000"/>
        </a:p>
      </dgm:t>
    </dgm:pt>
    <dgm:pt modelId="{3F83A72C-9E49-41D9-9F6A-A72FBA982271}">
      <dgm:prSet phldrT="[Текст]" custT="1"/>
      <dgm:spPr/>
      <dgm:t>
        <a:bodyPr/>
        <a:lstStyle/>
        <a:p>
          <a:pPr algn="just"/>
          <a:r>
            <a:rPr lang="ru-RU" sz="1800" dirty="0" smtClean="0"/>
            <a:t>Восстанавливаются знания и ассоциации, связанные с культурой своего народа</a:t>
          </a:r>
          <a:endParaRPr lang="ru-RU" sz="1800" dirty="0"/>
        </a:p>
      </dgm:t>
    </dgm:pt>
    <dgm:pt modelId="{0698685B-B320-4CF5-8849-A7B0D75BD7D1}" type="parTrans" cxnId="{B35668DE-A4AB-4B33-B222-39C91DED8CF1}">
      <dgm:prSet/>
      <dgm:spPr/>
      <dgm:t>
        <a:bodyPr/>
        <a:lstStyle/>
        <a:p>
          <a:pPr algn="just"/>
          <a:endParaRPr lang="ru-RU" sz="2000"/>
        </a:p>
      </dgm:t>
    </dgm:pt>
    <dgm:pt modelId="{4CA7F7D2-89D1-46A2-A2F1-6169261EBB66}" type="sibTrans" cxnId="{B35668DE-A4AB-4B33-B222-39C91DED8CF1}">
      <dgm:prSet/>
      <dgm:spPr/>
      <dgm:t>
        <a:bodyPr/>
        <a:lstStyle/>
        <a:p>
          <a:pPr algn="just"/>
          <a:endParaRPr lang="ru-RU" sz="2000"/>
        </a:p>
      </dgm:t>
    </dgm:pt>
    <dgm:pt modelId="{280925A8-3121-4D5D-BC83-CCB766C08472}">
      <dgm:prSet phldrT="[Текст]" custT="1"/>
      <dgm:spPr/>
      <dgm:t>
        <a:bodyPr/>
        <a:lstStyle/>
        <a:p>
          <a:pPr algn="just"/>
          <a:r>
            <a:rPr lang="ru-RU" sz="1800" dirty="0" smtClean="0"/>
            <a:t>Воспитывающая функция</a:t>
          </a:r>
          <a:endParaRPr lang="ru-RU" sz="1800" dirty="0"/>
        </a:p>
      </dgm:t>
    </dgm:pt>
    <dgm:pt modelId="{21B68A42-E036-4FDF-B95A-1A6A25EC169C}" type="parTrans" cxnId="{EFE36069-5E19-47CD-9209-895F7AA3058A}">
      <dgm:prSet/>
      <dgm:spPr/>
      <dgm:t>
        <a:bodyPr/>
        <a:lstStyle/>
        <a:p>
          <a:pPr algn="just"/>
          <a:endParaRPr lang="ru-RU" sz="2000"/>
        </a:p>
      </dgm:t>
    </dgm:pt>
    <dgm:pt modelId="{7CAC41AC-9986-474E-A8FB-95E6983B9BE5}" type="sibTrans" cxnId="{EFE36069-5E19-47CD-9209-895F7AA3058A}">
      <dgm:prSet/>
      <dgm:spPr/>
      <dgm:t>
        <a:bodyPr/>
        <a:lstStyle/>
        <a:p>
          <a:pPr algn="just"/>
          <a:endParaRPr lang="ru-RU" sz="2000"/>
        </a:p>
      </dgm:t>
    </dgm:pt>
    <dgm:pt modelId="{F31009EC-E7E2-4888-B061-6CDB51C5636C}">
      <dgm:prSet phldrT="[Текст]" custT="1"/>
      <dgm:spPr/>
      <dgm:t>
        <a:bodyPr/>
        <a:lstStyle/>
        <a:p>
          <a:pPr algn="just"/>
          <a:r>
            <a:rPr lang="ru-RU" sz="1800" dirty="0" smtClean="0"/>
            <a:t>Нацеливает учеников не только на презентацию своих знаний о языке и культуре своего народа, но и на размышления, предполагающие выявление и обоснование своего отношения к русской культуре</a:t>
          </a:r>
          <a:endParaRPr lang="ru-RU" sz="1800" dirty="0"/>
        </a:p>
      </dgm:t>
    </dgm:pt>
    <dgm:pt modelId="{4FF9BE3C-494F-4B35-AE34-BE1716EA9847}" type="parTrans" cxnId="{F5014092-3B1A-4AE7-9A60-5E88F53AA0BD}">
      <dgm:prSet/>
      <dgm:spPr/>
      <dgm:t>
        <a:bodyPr/>
        <a:lstStyle/>
        <a:p>
          <a:pPr algn="just"/>
          <a:endParaRPr lang="ru-RU" sz="2000"/>
        </a:p>
      </dgm:t>
    </dgm:pt>
    <dgm:pt modelId="{B36FCDB0-A3A3-4262-A777-9FE57AA30023}" type="sibTrans" cxnId="{F5014092-3B1A-4AE7-9A60-5E88F53AA0BD}">
      <dgm:prSet/>
      <dgm:spPr/>
      <dgm:t>
        <a:bodyPr/>
        <a:lstStyle/>
        <a:p>
          <a:pPr algn="just"/>
          <a:endParaRPr lang="ru-RU" sz="2000"/>
        </a:p>
      </dgm:t>
    </dgm:pt>
    <dgm:pt modelId="{590EEDB2-EF5B-4F4D-9928-9C3ACB64E21D}" type="pres">
      <dgm:prSet presAssocID="{BB78AE4B-E09C-42CE-BD95-F18224E97A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67C662-FCFF-4654-AA22-8053590A3DA3}" type="pres">
      <dgm:prSet presAssocID="{75260808-FA94-43C4-AD17-1A3571F81F0F}" presName="parentLin" presStyleCnt="0"/>
      <dgm:spPr/>
    </dgm:pt>
    <dgm:pt modelId="{E1F3A0C8-6009-4A9B-8074-160CE9ED195A}" type="pres">
      <dgm:prSet presAssocID="{75260808-FA94-43C4-AD17-1A3571F81F0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D8C38CC-841E-4ED3-9075-AD811F72FFEF}" type="pres">
      <dgm:prSet presAssocID="{75260808-FA94-43C4-AD17-1A3571F81F0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48AB7-5B9A-4CED-B3C8-6B5ED81DD4D3}" type="pres">
      <dgm:prSet presAssocID="{75260808-FA94-43C4-AD17-1A3571F81F0F}" presName="negativeSpace" presStyleCnt="0"/>
      <dgm:spPr/>
    </dgm:pt>
    <dgm:pt modelId="{AE16659F-2550-4064-93CD-727686AA0722}" type="pres">
      <dgm:prSet presAssocID="{75260808-FA94-43C4-AD17-1A3571F81F0F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B24D1-5E04-443C-A54D-055D4FDA5F54}" type="pres">
      <dgm:prSet presAssocID="{BDE7C226-16B6-4246-BB54-FE1D79E7B0EC}" presName="spaceBetweenRectangles" presStyleCnt="0"/>
      <dgm:spPr/>
    </dgm:pt>
    <dgm:pt modelId="{150925AD-E698-41F4-AE02-E248E51251B3}" type="pres">
      <dgm:prSet presAssocID="{06D31851-A567-43F7-8764-6F31155710F5}" presName="parentLin" presStyleCnt="0"/>
      <dgm:spPr/>
    </dgm:pt>
    <dgm:pt modelId="{C5FF41BA-2D93-47BE-A71D-A294872C18C5}" type="pres">
      <dgm:prSet presAssocID="{06D31851-A567-43F7-8764-6F31155710F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C02F153-4783-4A9C-94A7-F92D3C145A2E}" type="pres">
      <dgm:prSet presAssocID="{06D31851-A567-43F7-8764-6F31155710F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ABAF0-F93B-4CFB-B665-8983C1DF4292}" type="pres">
      <dgm:prSet presAssocID="{06D31851-A567-43F7-8764-6F31155710F5}" presName="negativeSpace" presStyleCnt="0"/>
      <dgm:spPr/>
    </dgm:pt>
    <dgm:pt modelId="{F8E208E3-B65D-4414-B1C4-861DB1911AB4}" type="pres">
      <dgm:prSet presAssocID="{06D31851-A567-43F7-8764-6F31155710F5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C8A3F4-C6B0-4917-929F-BB58A666908F}" type="pres">
      <dgm:prSet presAssocID="{94A4ABA5-9459-46B7-8C7E-D4145E9F6C16}" presName="spaceBetweenRectangles" presStyleCnt="0"/>
      <dgm:spPr/>
    </dgm:pt>
    <dgm:pt modelId="{43E03219-D143-4E0D-A800-2D18F7B6214F}" type="pres">
      <dgm:prSet presAssocID="{77B1509B-3986-465E-AE18-49B8E94F6D98}" presName="parentLin" presStyleCnt="0"/>
      <dgm:spPr/>
    </dgm:pt>
    <dgm:pt modelId="{8BC1BA28-6F2D-4C41-814B-C1ADF2455279}" type="pres">
      <dgm:prSet presAssocID="{77B1509B-3986-465E-AE18-49B8E94F6D9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4DB5CCC7-C987-4ED3-B7FD-723FC3B6D5C4}" type="pres">
      <dgm:prSet presAssocID="{77B1509B-3986-465E-AE18-49B8E94F6D9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6781A-46CF-48DA-A0A9-CF78E2D0E276}" type="pres">
      <dgm:prSet presAssocID="{77B1509B-3986-465E-AE18-49B8E94F6D98}" presName="negativeSpace" presStyleCnt="0"/>
      <dgm:spPr/>
    </dgm:pt>
    <dgm:pt modelId="{00AB2BB6-3D5A-4C32-A4E1-60E7564710AA}" type="pres">
      <dgm:prSet presAssocID="{77B1509B-3986-465E-AE18-49B8E94F6D98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A3CAE-589F-4ED4-B77C-7CC255F33B1A}" type="pres">
      <dgm:prSet presAssocID="{9EC88F9E-5317-47DB-B550-597D0D409AC6}" presName="spaceBetweenRectangles" presStyleCnt="0"/>
      <dgm:spPr/>
    </dgm:pt>
    <dgm:pt modelId="{95C00BEE-FA3E-495B-B02C-53A18F883BD9}" type="pres">
      <dgm:prSet presAssocID="{280925A8-3121-4D5D-BC83-CCB766C08472}" presName="parentLin" presStyleCnt="0"/>
      <dgm:spPr/>
    </dgm:pt>
    <dgm:pt modelId="{EAFEEF02-D89C-4635-84FD-E2A7262391FE}" type="pres">
      <dgm:prSet presAssocID="{280925A8-3121-4D5D-BC83-CCB766C08472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92D7FC6C-8CB0-4F51-8B13-6A79734B4044}" type="pres">
      <dgm:prSet presAssocID="{280925A8-3121-4D5D-BC83-CCB766C0847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87EF14-32C8-406B-927F-51D80F8F78E1}" type="pres">
      <dgm:prSet presAssocID="{280925A8-3121-4D5D-BC83-CCB766C08472}" presName="negativeSpace" presStyleCnt="0"/>
      <dgm:spPr/>
    </dgm:pt>
    <dgm:pt modelId="{13601E7B-13EB-4B74-8B36-F54A039064EC}" type="pres">
      <dgm:prSet presAssocID="{280925A8-3121-4D5D-BC83-CCB766C08472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014092-3B1A-4AE7-9A60-5E88F53AA0BD}" srcId="{280925A8-3121-4D5D-BC83-CCB766C08472}" destId="{F31009EC-E7E2-4888-B061-6CDB51C5636C}" srcOrd="0" destOrd="0" parTransId="{4FF9BE3C-494F-4B35-AE34-BE1716EA9847}" sibTransId="{B36FCDB0-A3A3-4262-A777-9FE57AA30023}"/>
    <dgm:cxn modelId="{45F093B0-CF4C-4F02-B41F-7472254B23C8}" srcId="{BB78AE4B-E09C-42CE-BD95-F18224E97A2D}" destId="{75260808-FA94-43C4-AD17-1A3571F81F0F}" srcOrd="0" destOrd="0" parTransId="{A8AB42A9-DFD2-496C-B705-D1D86777DDD6}" sibTransId="{BDE7C226-16B6-4246-BB54-FE1D79E7B0EC}"/>
    <dgm:cxn modelId="{364C9025-C143-400B-A6B5-66709DFF2D88}" type="presOf" srcId="{280925A8-3121-4D5D-BC83-CCB766C08472}" destId="{92D7FC6C-8CB0-4F51-8B13-6A79734B4044}" srcOrd="1" destOrd="0" presId="urn:microsoft.com/office/officeart/2005/8/layout/list1"/>
    <dgm:cxn modelId="{D40EA562-7856-4116-9F28-40F8C6467D93}" srcId="{75260808-FA94-43C4-AD17-1A3571F81F0F}" destId="{7CE9C277-27E6-4161-8FEA-7BB26B4D0A70}" srcOrd="0" destOrd="0" parTransId="{CF524C06-AB6C-4548-91F1-3D82F63C964D}" sibTransId="{79E02698-4840-4C31-9314-5A278F9A912F}"/>
    <dgm:cxn modelId="{DD833045-C797-42CA-9539-7E8DF6C3E873}" srcId="{BB78AE4B-E09C-42CE-BD95-F18224E97A2D}" destId="{06D31851-A567-43F7-8764-6F31155710F5}" srcOrd="1" destOrd="0" parTransId="{603091E7-E80E-4C5D-A0BC-490E308EDF87}" sibTransId="{94A4ABA5-9459-46B7-8C7E-D4145E9F6C16}"/>
    <dgm:cxn modelId="{0E0BAD23-85CF-46A8-B403-3E8DB0786422}" type="presOf" srcId="{75260808-FA94-43C4-AD17-1A3571F81F0F}" destId="{DD8C38CC-841E-4ED3-9075-AD811F72FFEF}" srcOrd="1" destOrd="0" presId="urn:microsoft.com/office/officeart/2005/8/layout/list1"/>
    <dgm:cxn modelId="{3763646B-A30F-4F65-8065-EA106FE07497}" type="presOf" srcId="{06D31851-A567-43F7-8764-6F31155710F5}" destId="{C5FF41BA-2D93-47BE-A71D-A294872C18C5}" srcOrd="0" destOrd="0" presId="urn:microsoft.com/office/officeart/2005/8/layout/list1"/>
    <dgm:cxn modelId="{E02A51AB-C8F3-4690-ACF0-2E4649ABF7E5}" type="presOf" srcId="{280925A8-3121-4D5D-BC83-CCB766C08472}" destId="{EAFEEF02-D89C-4635-84FD-E2A7262391FE}" srcOrd="0" destOrd="0" presId="urn:microsoft.com/office/officeart/2005/8/layout/list1"/>
    <dgm:cxn modelId="{ABD4E6AA-C875-4CBD-9713-ACE86F0FF8D1}" type="presOf" srcId="{77B1509B-3986-465E-AE18-49B8E94F6D98}" destId="{4DB5CCC7-C987-4ED3-B7FD-723FC3B6D5C4}" srcOrd="1" destOrd="0" presId="urn:microsoft.com/office/officeart/2005/8/layout/list1"/>
    <dgm:cxn modelId="{3C7821EA-66F3-4C27-9534-4EAA74F0909A}" srcId="{06D31851-A567-43F7-8764-6F31155710F5}" destId="{14EE278D-D806-48CC-ABD4-E6EBBBB2B6B7}" srcOrd="0" destOrd="0" parTransId="{A627B88D-C035-44CE-8C4C-B670EB4D9102}" sibTransId="{0DCAA3CC-16BA-4834-9312-D2C177EDCBEC}"/>
    <dgm:cxn modelId="{786C6955-E3AE-4051-ACD0-C280B9CDA215}" type="presOf" srcId="{BB78AE4B-E09C-42CE-BD95-F18224E97A2D}" destId="{590EEDB2-EF5B-4F4D-9928-9C3ACB64E21D}" srcOrd="0" destOrd="0" presId="urn:microsoft.com/office/officeart/2005/8/layout/list1"/>
    <dgm:cxn modelId="{EFE36069-5E19-47CD-9209-895F7AA3058A}" srcId="{BB78AE4B-E09C-42CE-BD95-F18224E97A2D}" destId="{280925A8-3121-4D5D-BC83-CCB766C08472}" srcOrd="3" destOrd="0" parTransId="{21B68A42-E036-4FDF-B95A-1A6A25EC169C}" sibTransId="{7CAC41AC-9986-474E-A8FB-95E6983B9BE5}"/>
    <dgm:cxn modelId="{058B094D-CD4B-4A6E-8087-AC3EB8639F4D}" type="presOf" srcId="{7CE9C277-27E6-4161-8FEA-7BB26B4D0A70}" destId="{AE16659F-2550-4064-93CD-727686AA0722}" srcOrd="0" destOrd="0" presId="urn:microsoft.com/office/officeart/2005/8/layout/list1"/>
    <dgm:cxn modelId="{787C4450-D8B1-4F30-BC25-6BC5163B51AE}" type="presOf" srcId="{75260808-FA94-43C4-AD17-1A3571F81F0F}" destId="{E1F3A0C8-6009-4A9B-8074-160CE9ED195A}" srcOrd="0" destOrd="0" presId="urn:microsoft.com/office/officeart/2005/8/layout/list1"/>
    <dgm:cxn modelId="{090E4BEA-045A-4AB1-B057-B4AF70245414}" type="presOf" srcId="{14EE278D-D806-48CC-ABD4-E6EBBBB2B6B7}" destId="{F8E208E3-B65D-4414-B1C4-861DB1911AB4}" srcOrd="0" destOrd="0" presId="urn:microsoft.com/office/officeart/2005/8/layout/list1"/>
    <dgm:cxn modelId="{496966CF-10BF-4903-81AE-7C45DB10DBB8}" type="presOf" srcId="{3F83A72C-9E49-41D9-9F6A-A72FBA982271}" destId="{00AB2BB6-3D5A-4C32-A4E1-60E7564710AA}" srcOrd="0" destOrd="0" presId="urn:microsoft.com/office/officeart/2005/8/layout/list1"/>
    <dgm:cxn modelId="{E736A9FC-CF66-4DB5-BD1A-4D8F135072EB}" type="presOf" srcId="{06D31851-A567-43F7-8764-6F31155710F5}" destId="{4C02F153-4783-4A9C-94A7-F92D3C145A2E}" srcOrd="1" destOrd="0" presId="urn:microsoft.com/office/officeart/2005/8/layout/list1"/>
    <dgm:cxn modelId="{115BADAA-7083-4DF6-ADF5-628251864084}" type="presOf" srcId="{F31009EC-E7E2-4888-B061-6CDB51C5636C}" destId="{13601E7B-13EB-4B74-8B36-F54A039064EC}" srcOrd="0" destOrd="0" presId="urn:microsoft.com/office/officeart/2005/8/layout/list1"/>
    <dgm:cxn modelId="{FCF3B31C-3ABE-4F06-B3F4-5005C09E8926}" srcId="{BB78AE4B-E09C-42CE-BD95-F18224E97A2D}" destId="{77B1509B-3986-465E-AE18-49B8E94F6D98}" srcOrd="2" destOrd="0" parTransId="{8388A746-D353-4844-AC2A-23B42722D585}" sibTransId="{9EC88F9E-5317-47DB-B550-597D0D409AC6}"/>
    <dgm:cxn modelId="{6D1FD40F-2D5D-47C4-A682-66B1E4BAA55F}" type="presOf" srcId="{77B1509B-3986-465E-AE18-49B8E94F6D98}" destId="{8BC1BA28-6F2D-4C41-814B-C1ADF2455279}" srcOrd="0" destOrd="0" presId="urn:microsoft.com/office/officeart/2005/8/layout/list1"/>
    <dgm:cxn modelId="{B35668DE-A4AB-4B33-B222-39C91DED8CF1}" srcId="{77B1509B-3986-465E-AE18-49B8E94F6D98}" destId="{3F83A72C-9E49-41D9-9F6A-A72FBA982271}" srcOrd="0" destOrd="0" parTransId="{0698685B-B320-4CF5-8849-A7B0D75BD7D1}" sibTransId="{4CA7F7D2-89D1-46A2-A2F1-6169261EBB66}"/>
    <dgm:cxn modelId="{B8AFBD45-0D83-4650-A5D5-161A82E2DF87}" type="presParOf" srcId="{590EEDB2-EF5B-4F4D-9928-9C3ACB64E21D}" destId="{5A67C662-FCFF-4654-AA22-8053590A3DA3}" srcOrd="0" destOrd="0" presId="urn:microsoft.com/office/officeart/2005/8/layout/list1"/>
    <dgm:cxn modelId="{00F4753B-C854-4A7D-AE20-6193D2C41642}" type="presParOf" srcId="{5A67C662-FCFF-4654-AA22-8053590A3DA3}" destId="{E1F3A0C8-6009-4A9B-8074-160CE9ED195A}" srcOrd="0" destOrd="0" presId="urn:microsoft.com/office/officeart/2005/8/layout/list1"/>
    <dgm:cxn modelId="{69F05E87-B4AE-4158-95A6-444F8B271516}" type="presParOf" srcId="{5A67C662-FCFF-4654-AA22-8053590A3DA3}" destId="{DD8C38CC-841E-4ED3-9075-AD811F72FFEF}" srcOrd="1" destOrd="0" presId="urn:microsoft.com/office/officeart/2005/8/layout/list1"/>
    <dgm:cxn modelId="{FB1F3EEB-C52D-4302-A546-81AAA18395C9}" type="presParOf" srcId="{590EEDB2-EF5B-4F4D-9928-9C3ACB64E21D}" destId="{45F48AB7-5B9A-4CED-B3C8-6B5ED81DD4D3}" srcOrd="1" destOrd="0" presId="urn:microsoft.com/office/officeart/2005/8/layout/list1"/>
    <dgm:cxn modelId="{1DD67228-A303-4275-9E4F-77F6C91F5C93}" type="presParOf" srcId="{590EEDB2-EF5B-4F4D-9928-9C3ACB64E21D}" destId="{AE16659F-2550-4064-93CD-727686AA0722}" srcOrd="2" destOrd="0" presId="urn:microsoft.com/office/officeart/2005/8/layout/list1"/>
    <dgm:cxn modelId="{7947A4F4-C41D-40EA-BAAA-A99D8A268BC3}" type="presParOf" srcId="{590EEDB2-EF5B-4F4D-9928-9C3ACB64E21D}" destId="{738B24D1-5E04-443C-A54D-055D4FDA5F54}" srcOrd="3" destOrd="0" presId="urn:microsoft.com/office/officeart/2005/8/layout/list1"/>
    <dgm:cxn modelId="{26240E41-3FE9-4B1B-A7AF-55847C4B4181}" type="presParOf" srcId="{590EEDB2-EF5B-4F4D-9928-9C3ACB64E21D}" destId="{150925AD-E698-41F4-AE02-E248E51251B3}" srcOrd="4" destOrd="0" presId="urn:microsoft.com/office/officeart/2005/8/layout/list1"/>
    <dgm:cxn modelId="{F5A66872-3211-4720-A34B-95D46D55C386}" type="presParOf" srcId="{150925AD-E698-41F4-AE02-E248E51251B3}" destId="{C5FF41BA-2D93-47BE-A71D-A294872C18C5}" srcOrd="0" destOrd="0" presId="urn:microsoft.com/office/officeart/2005/8/layout/list1"/>
    <dgm:cxn modelId="{175C5A44-E442-4FEA-846C-A9D041CD0465}" type="presParOf" srcId="{150925AD-E698-41F4-AE02-E248E51251B3}" destId="{4C02F153-4783-4A9C-94A7-F92D3C145A2E}" srcOrd="1" destOrd="0" presId="urn:microsoft.com/office/officeart/2005/8/layout/list1"/>
    <dgm:cxn modelId="{1C2584E6-7C9E-4D26-A1AF-F5482F5F466C}" type="presParOf" srcId="{590EEDB2-EF5B-4F4D-9928-9C3ACB64E21D}" destId="{F3BABAF0-F93B-4CFB-B665-8983C1DF4292}" srcOrd="5" destOrd="0" presId="urn:microsoft.com/office/officeart/2005/8/layout/list1"/>
    <dgm:cxn modelId="{7B20FD64-154F-42DD-9CA4-9244ECADF6F9}" type="presParOf" srcId="{590EEDB2-EF5B-4F4D-9928-9C3ACB64E21D}" destId="{F8E208E3-B65D-4414-B1C4-861DB1911AB4}" srcOrd="6" destOrd="0" presId="urn:microsoft.com/office/officeart/2005/8/layout/list1"/>
    <dgm:cxn modelId="{520CA74E-8509-4209-B14C-2C2F6E89E496}" type="presParOf" srcId="{590EEDB2-EF5B-4F4D-9928-9C3ACB64E21D}" destId="{40C8A3F4-C6B0-4917-929F-BB58A666908F}" srcOrd="7" destOrd="0" presId="urn:microsoft.com/office/officeart/2005/8/layout/list1"/>
    <dgm:cxn modelId="{4924E917-AE91-4E98-956D-665F760710BB}" type="presParOf" srcId="{590EEDB2-EF5B-4F4D-9928-9C3ACB64E21D}" destId="{43E03219-D143-4E0D-A800-2D18F7B6214F}" srcOrd="8" destOrd="0" presId="urn:microsoft.com/office/officeart/2005/8/layout/list1"/>
    <dgm:cxn modelId="{07C385EF-E972-4B09-BCC2-3D4CCD0AE04B}" type="presParOf" srcId="{43E03219-D143-4E0D-A800-2D18F7B6214F}" destId="{8BC1BA28-6F2D-4C41-814B-C1ADF2455279}" srcOrd="0" destOrd="0" presId="urn:microsoft.com/office/officeart/2005/8/layout/list1"/>
    <dgm:cxn modelId="{EF4ED08A-456D-42C9-90A3-A96E3C587E1E}" type="presParOf" srcId="{43E03219-D143-4E0D-A800-2D18F7B6214F}" destId="{4DB5CCC7-C987-4ED3-B7FD-723FC3B6D5C4}" srcOrd="1" destOrd="0" presId="urn:microsoft.com/office/officeart/2005/8/layout/list1"/>
    <dgm:cxn modelId="{78FB36F2-6331-4D7C-9297-223EDEBCABF4}" type="presParOf" srcId="{590EEDB2-EF5B-4F4D-9928-9C3ACB64E21D}" destId="{EA76781A-46CF-48DA-A0A9-CF78E2D0E276}" srcOrd="9" destOrd="0" presId="urn:microsoft.com/office/officeart/2005/8/layout/list1"/>
    <dgm:cxn modelId="{F0BF7789-F2ED-476C-8AA0-841305068D16}" type="presParOf" srcId="{590EEDB2-EF5B-4F4D-9928-9C3ACB64E21D}" destId="{00AB2BB6-3D5A-4C32-A4E1-60E7564710AA}" srcOrd="10" destOrd="0" presId="urn:microsoft.com/office/officeart/2005/8/layout/list1"/>
    <dgm:cxn modelId="{86F4DBB2-A38B-4423-8A9F-2EF56BDB2173}" type="presParOf" srcId="{590EEDB2-EF5B-4F4D-9928-9C3ACB64E21D}" destId="{762A3CAE-589F-4ED4-B77C-7CC255F33B1A}" srcOrd="11" destOrd="0" presId="urn:microsoft.com/office/officeart/2005/8/layout/list1"/>
    <dgm:cxn modelId="{BDC1A788-4A2B-4D44-9785-6C88D585209A}" type="presParOf" srcId="{590EEDB2-EF5B-4F4D-9928-9C3ACB64E21D}" destId="{95C00BEE-FA3E-495B-B02C-53A18F883BD9}" srcOrd="12" destOrd="0" presId="urn:microsoft.com/office/officeart/2005/8/layout/list1"/>
    <dgm:cxn modelId="{302F5A49-3A99-448C-9EC6-52400B0AFCBE}" type="presParOf" srcId="{95C00BEE-FA3E-495B-B02C-53A18F883BD9}" destId="{EAFEEF02-D89C-4635-84FD-E2A7262391FE}" srcOrd="0" destOrd="0" presId="urn:microsoft.com/office/officeart/2005/8/layout/list1"/>
    <dgm:cxn modelId="{DB6E6859-CFE1-4389-ACF9-2FCBCAF34A66}" type="presParOf" srcId="{95C00BEE-FA3E-495B-B02C-53A18F883BD9}" destId="{92D7FC6C-8CB0-4F51-8B13-6A79734B4044}" srcOrd="1" destOrd="0" presId="urn:microsoft.com/office/officeart/2005/8/layout/list1"/>
    <dgm:cxn modelId="{1CCD3971-5DB8-47CD-A6E9-07602C16C9A7}" type="presParOf" srcId="{590EEDB2-EF5B-4F4D-9928-9C3ACB64E21D}" destId="{DF87EF14-32C8-406B-927F-51D80F8F78E1}" srcOrd="13" destOrd="0" presId="urn:microsoft.com/office/officeart/2005/8/layout/list1"/>
    <dgm:cxn modelId="{BE5CF226-F09F-4EF5-9327-C47737BEDA6D}" type="presParOf" srcId="{590EEDB2-EF5B-4F4D-9928-9C3ACB64E21D}" destId="{13601E7B-13EB-4B74-8B36-F54A039064E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34CEC-BB74-4C1D-B57C-39C3921B2857}">
      <dsp:nvSpPr>
        <dsp:cNvPr id="0" name=""/>
        <dsp:cNvSpPr/>
      </dsp:nvSpPr>
      <dsp:spPr>
        <a:xfrm rot="21300000">
          <a:off x="25190" y="1887422"/>
          <a:ext cx="8158530" cy="934274"/>
        </a:xfrm>
        <a:prstGeom prst="mathMinus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644DB04-30ED-4B2A-9058-A9852D38772E}">
      <dsp:nvSpPr>
        <dsp:cNvPr id="0" name=""/>
        <dsp:cNvSpPr/>
      </dsp:nvSpPr>
      <dsp:spPr>
        <a:xfrm>
          <a:off x="985069" y="235455"/>
          <a:ext cx="2462673" cy="1883647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235EB1-3B2F-42BE-9948-0575D5FFEA79}">
      <dsp:nvSpPr>
        <dsp:cNvPr id="0" name=""/>
        <dsp:cNvSpPr/>
      </dsp:nvSpPr>
      <dsp:spPr>
        <a:xfrm>
          <a:off x="3623440" y="0"/>
          <a:ext cx="4081418" cy="1977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00B050"/>
              </a:solidFill>
            </a:rPr>
            <a:t>«правомочность» субъекта</a:t>
          </a:r>
          <a:endParaRPr lang="ru-RU" sz="2800" b="1" i="1" kern="1200" dirty="0">
            <a:solidFill>
              <a:srgbClr val="00B050"/>
            </a:solidFill>
          </a:endParaRPr>
        </a:p>
      </dsp:txBody>
      <dsp:txXfrm>
        <a:off x="3623440" y="0"/>
        <a:ext cx="4081418" cy="1977829"/>
      </dsp:txXfrm>
    </dsp:sp>
    <dsp:sp modelId="{1152E9FA-6468-4038-83FD-6D450ADD0517}">
      <dsp:nvSpPr>
        <dsp:cNvPr id="0" name=""/>
        <dsp:cNvSpPr/>
      </dsp:nvSpPr>
      <dsp:spPr>
        <a:xfrm>
          <a:off x="4761168" y="2590015"/>
          <a:ext cx="2462673" cy="1883647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51000"/>
                <a:satMod val="130000"/>
              </a:schemeClr>
            </a:gs>
            <a:gs pos="80000">
              <a:schemeClr val="accent3">
                <a:hueOff val="11624607"/>
                <a:satOff val="-37145"/>
                <a:lumOff val="-9412"/>
                <a:alphaOff val="0"/>
                <a:shade val="93000"/>
                <a:satMod val="130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23FD10-BE5F-494D-B845-659C17A98D99}">
      <dsp:nvSpPr>
        <dsp:cNvPr id="0" name=""/>
        <dsp:cNvSpPr/>
      </dsp:nvSpPr>
      <dsp:spPr>
        <a:xfrm>
          <a:off x="432051" y="2731289"/>
          <a:ext cx="4225422" cy="1977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00B050"/>
              </a:solidFill>
            </a:rPr>
            <a:t>осведомленность субъекта в определенном круге вопросов</a:t>
          </a:r>
          <a:endParaRPr lang="ru-RU" sz="2800" b="1" i="1" kern="1200" dirty="0">
            <a:solidFill>
              <a:srgbClr val="00B050"/>
            </a:solidFill>
          </a:endParaRPr>
        </a:p>
      </dsp:txBody>
      <dsp:txXfrm>
        <a:off x="432051" y="2731289"/>
        <a:ext cx="4225422" cy="1977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786992-9C8C-401C-99E0-8DCAFADCA79D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0A61E8-AAF0-408D-A6CA-599CCFFD2813}">
      <dsp:nvSpPr>
        <dsp:cNvPr id="0" name=""/>
        <dsp:cNvSpPr/>
      </dsp:nvSpPr>
      <dsp:spPr>
        <a:xfrm>
          <a:off x="411480" y="62481"/>
          <a:ext cx="5760720" cy="73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Знания, умения, навыки</a:t>
          </a:r>
          <a:endParaRPr lang="ru-RU" sz="2500" kern="1200" dirty="0"/>
        </a:p>
      </dsp:txBody>
      <dsp:txXfrm>
        <a:off x="447506" y="98507"/>
        <a:ext cx="5688668" cy="665948"/>
      </dsp:txXfrm>
    </dsp:sp>
    <dsp:sp modelId="{AF495D84-8B08-4078-AB56-3DDB97FEF84B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A848F0-5AE4-408C-8A7B-804BA830C8BF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Критическое мышление</a:t>
          </a:r>
          <a:endParaRPr lang="ru-RU" sz="2500" kern="1200" dirty="0"/>
        </a:p>
      </dsp:txBody>
      <dsp:txXfrm>
        <a:off x="447506" y="1232507"/>
        <a:ext cx="5688668" cy="665948"/>
      </dsp:txXfrm>
    </dsp:sp>
    <dsp:sp modelId="{72F14C6A-3FB0-46C7-870C-2A5665EC559B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CAFB2C-03D5-46E0-8497-6AC3D46282A2}">
      <dsp:nvSpPr>
        <dsp:cNvPr id="0" name=""/>
        <dsp:cNvSpPr/>
      </dsp:nvSpPr>
      <dsp:spPr>
        <a:xfrm>
          <a:off x="411480" y="2330481"/>
          <a:ext cx="5760720" cy="73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Актуальное выполнение деятельности</a:t>
          </a:r>
          <a:endParaRPr lang="ru-RU" sz="2500" kern="1200" dirty="0"/>
        </a:p>
      </dsp:txBody>
      <dsp:txXfrm>
        <a:off x="447506" y="2366507"/>
        <a:ext cx="5688668" cy="665948"/>
      </dsp:txXfrm>
    </dsp:sp>
    <dsp:sp modelId="{199E05D6-419E-43D5-8DEF-F1BDA9FAFA1E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8BA358B-36E8-4837-9BA9-D690AA277396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Обладание вариативным методом</a:t>
          </a:r>
          <a:endParaRPr lang="ru-RU" sz="2500" kern="1200" dirty="0"/>
        </a:p>
      </dsp:txBody>
      <dsp:txXfrm>
        <a:off x="447506" y="3500507"/>
        <a:ext cx="5688668" cy="665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BC0CD-DE34-4508-92A9-8CD86F17367C}">
      <dsp:nvSpPr>
        <dsp:cNvPr id="0" name=""/>
        <dsp:cNvSpPr/>
      </dsp:nvSpPr>
      <dsp:spPr>
        <a:xfrm>
          <a:off x="3897" y="2052"/>
          <a:ext cx="8221804" cy="9278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err="1" smtClean="0"/>
            <a:t>Культуроведческий</a:t>
          </a:r>
          <a:r>
            <a:rPr lang="ru-RU" sz="3600" kern="1200" dirty="0" smtClean="0"/>
            <a:t>  подход</a:t>
          </a:r>
          <a:endParaRPr lang="ru-RU" sz="3600" kern="1200" dirty="0"/>
        </a:p>
      </dsp:txBody>
      <dsp:txXfrm>
        <a:off x="31073" y="29228"/>
        <a:ext cx="8167452" cy="873488"/>
      </dsp:txXfrm>
    </dsp:sp>
    <dsp:sp modelId="{4661A057-B293-4B1E-A46B-FEDDA6943DC8}">
      <dsp:nvSpPr>
        <dsp:cNvPr id="0" name=""/>
        <dsp:cNvSpPr/>
      </dsp:nvSpPr>
      <dsp:spPr>
        <a:xfrm>
          <a:off x="3897" y="1095963"/>
          <a:ext cx="1993934" cy="16309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Жизненный опыт народа</a:t>
          </a:r>
          <a:endParaRPr lang="ru-RU" sz="1800" kern="1200" dirty="0"/>
        </a:p>
      </dsp:txBody>
      <dsp:txXfrm>
        <a:off x="51666" y="1143732"/>
        <a:ext cx="1898396" cy="1535399"/>
      </dsp:txXfrm>
    </dsp:sp>
    <dsp:sp modelId="{90935AEF-35B9-4CFB-9B3A-DEB3593D50BA}">
      <dsp:nvSpPr>
        <dsp:cNvPr id="0" name=""/>
        <dsp:cNvSpPr/>
      </dsp:nvSpPr>
      <dsp:spPr>
        <a:xfrm>
          <a:off x="3897" y="2892972"/>
          <a:ext cx="976461" cy="16309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Культур-ный</a:t>
          </a:r>
          <a:r>
            <a:rPr lang="ru-RU" sz="1600" kern="1200" dirty="0" smtClean="0"/>
            <a:t> концепт</a:t>
          </a:r>
          <a:endParaRPr lang="ru-RU" sz="1600" kern="1200" dirty="0"/>
        </a:p>
      </dsp:txBody>
      <dsp:txXfrm>
        <a:off x="32497" y="2921572"/>
        <a:ext cx="919261" cy="1573737"/>
      </dsp:txXfrm>
    </dsp:sp>
    <dsp:sp modelId="{457567BC-181E-46BB-B187-52CE28526673}">
      <dsp:nvSpPr>
        <dsp:cNvPr id="0" name=""/>
        <dsp:cNvSpPr/>
      </dsp:nvSpPr>
      <dsp:spPr>
        <a:xfrm>
          <a:off x="1021370" y="2892972"/>
          <a:ext cx="976461" cy="16309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Культур-ный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компо-нент</a:t>
          </a:r>
          <a:r>
            <a:rPr lang="ru-RU" sz="1600" kern="1200" dirty="0" smtClean="0"/>
            <a:t> слова</a:t>
          </a:r>
          <a:endParaRPr lang="ru-RU" sz="1600" kern="1200" dirty="0"/>
        </a:p>
      </dsp:txBody>
      <dsp:txXfrm>
        <a:off x="1049970" y="2921572"/>
        <a:ext cx="919261" cy="1573737"/>
      </dsp:txXfrm>
    </dsp:sp>
    <dsp:sp modelId="{CE1DF49F-EF11-48C7-AA6D-0EB00AD4FE87}">
      <dsp:nvSpPr>
        <dsp:cNvPr id="0" name=""/>
        <dsp:cNvSpPr/>
      </dsp:nvSpPr>
      <dsp:spPr>
        <a:xfrm>
          <a:off x="2079854" y="1095963"/>
          <a:ext cx="3011406" cy="16309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Культура народа</a:t>
          </a:r>
          <a:endParaRPr lang="ru-RU" sz="1800" kern="1200" dirty="0"/>
        </a:p>
      </dsp:txBody>
      <dsp:txXfrm>
        <a:off x="2127623" y="1143732"/>
        <a:ext cx="2915868" cy="1535399"/>
      </dsp:txXfrm>
    </dsp:sp>
    <dsp:sp modelId="{150CA7C7-6246-41F8-A7B0-3AC123C1E977}">
      <dsp:nvSpPr>
        <dsp:cNvPr id="0" name=""/>
        <dsp:cNvSpPr/>
      </dsp:nvSpPr>
      <dsp:spPr>
        <a:xfrm>
          <a:off x="2079854" y="2892972"/>
          <a:ext cx="976461" cy="16309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Арте-факт</a:t>
          </a:r>
          <a:endParaRPr lang="ru-RU" sz="1600" kern="1200" dirty="0"/>
        </a:p>
      </dsp:txBody>
      <dsp:txXfrm>
        <a:off x="2108454" y="2921572"/>
        <a:ext cx="919261" cy="1573737"/>
      </dsp:txXfrm>
    </dsp:sp>
    <dsp:sp modelId="{8CE7788E-0AB8-4BD6-B617-7AC100F896E7}">
      <dsp:nvSpPr>
        <dsp:cNvPr id="0" name=""/>
        <dsp:cNvSpPr/>
      </dsp:nvSpPr>
      <dsp:spPr>
        <a:xfrm>
          <a:off x="3097327" y="2892972"/>
          <a:ext cx="976461" cy="16309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Фоновая лексика</a:t>
          </a:r>
          <a:endParaRPr lang="ru-RU" sz="1600" kern="1200" dirty="0"/>
        </a:p>
      </dsp:txBody>
      <dsp:txXfrm>
        <a:off x="3125927" y="2921572"/>
        <a:ext cx="919261" cy="1573737"/>
      </dsp:txXfrm>
    </dsp:sp>
    <dsp:sp modelId="{4E6D4299-A19C-435F-A599-CD4BFF0CDC20}">
      <dsp:nvSpPr>
        <dsp:cNvPr id="0" name=""/>
        <dsp:cNvSpPr/>
      </dsp:nvSpPr>
      <dsp:spPr>
        <a:xfrm>
          <a:off x="4114799" y="2892972"/>
          <a:ext cx="976461" cy="16309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Фоно-вые</a:t>
          </a:r>
          <a:r>
            <a:rPr lang="ru-RU" sz="1600" kern="1200" dirty="0" smtClean="0"/>
            <a:t> знания</a:t>
          </a:r>
          <a:endParaRPr lang="ru-RU" sz="1600" kern="1200" dirty="0"/>
        </a:p>
      </dsp:txBody>
      <dsp:txXfrm>
        <a:off x="4143399" y="2921572"/>
        <a:ext cx="919261" cy="1573737"/>
      </dsp:txXfrm>
    </dsp:sp>
    <dsp:sp modelId="{436055A8-A5C2-4985-BF94-0FCCD379DD26}">
      <dsp:nvSpPr>
        <dsp:cNvPr id="0" name=""/>
        <dsp:cNvSpPr/>
      </dsp:nvSpPr>
      <dsp:spPr>
        <a:xfrm>
          <a:off x="5173284" y="1095963"/>
          <a:ext cx="976461" cy="16309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Искус-ство</a:t>
          </a:r>
          <a:r>
            <a:rPr lang="ru-RU" sz="1800" kern="1200" dirty="0" smtClean="0"/>
            <a:t> народа</a:t>
          </a:r>
          <a:endParaRPr lang="ru-RU" sz="1800" kern="1200" dirty="0"/>
        </a:p>
      </dsp:txBody>
      <dsp:txXfrm>
        <a:off x="5201884" y="1124563"/>
        <a:ext cx="919261" cy="1573737"/>
      </dsp:txXfrm>
    </dsp:sp>
    <dsp:sp modelId="{51BC542D-8C30-4B25-9602-2B7FA78DA9A0}">
      <dsp:nvSpPr>
        <dsp:cNvPr id="0" name=""/>
        <dsp:cNvSpPr/>
      </dsp:nvSpPr>
      <dsp:spPr>
        <a:xfrm>
          <a:off x="5173284" y="2892972"/>
          <a:ext cx="976461" cy="16309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Лекси-ческий</a:t>
          </a:r>
          <a:r>
            <a:rPr lang="ru-RU" sz="1600" kern="1200" dirty="0" smtClean="0"/>
            <a:t> фон</a:t>
          </a:r>
          <a:endParaRPr lang="ru-RU" sz="1600" kern="1200" dirty="0"/>
        </a:p>
      </dsp:txBody>
      <dsp:txXfrm>
        <a:off x="5201884" y="2921572"/>
        <a:ext cx="919261" cy="1573737"/>
      </dsp:txXfrm>
    </dsp:sp>
    <dsp:sp modelId="{658C0288-3820-4F32-A080-60F8C3DA5EF1}">
      <dsp:nvSpPr>
        <dsp:cNvPr id="0" name=""/>
        <dsp:cNvSpPr/>
      </dsp:nvSpPr>
      <dsp:spPr>
        <a:xfrm>
          <a:off x="6231768" y="1095963"/>
          <a:ext cx="1993934" cy="16309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Духовно-эстетическое воздействие на мысли и чувства учеников</a:t>
          </a:r>
          <a:endParaRPr lang="ru-RU" sz="1800" kern="1200" dirty="0"/>
        </a:p>
      </dsp:txBody>
      <dsp:txXfrm>
        <a:off x="6279537" y="1143732"/>
        <a:ext cx="1898396" cy="1535399"/>
      </dsp:txXfrm>
    </dsp:sp>
    <dsp:sp modelId="{C3B85F4A-454A-4725-A0A1-318533B3F8C4}">
      <dsp:nvSpPr>
        <dsp:cNvPr id="0" name=""/>
        <dsp:cNvSpPr/>
      </dsp:nvSpPr>
      <dsp:spPr>
        <a:xfrm>
          <a:off x="6231768" y="2892972"/>
          <a:ext cx="976461" cy="16309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Культу-ровед-ческий</a:t>
          </a:r>
          <a:r>
            <a:rPr lang="ru-RU" sz="1600" kern="1200" dirty="0" smtClean="0"/>
            <a:t> текст</a:t>
          </a:r>
          <a:endParaRPr lang="ru-RU" sz="1600" kern="1200" dirty="0"/>
        </a:p>
      </dsp:txBody>
      <dsp:txXfrm>
        <a:off x="6260368" y="2921572"/>
        <a:ext cx="919261" cy="1573737"/>
      </dsp:txXfrm>
    </dsp:sp>
    <dsp:sp modelId="{4979C50A-4621-44AE-BB1D-7E312C854887}">
      <dsp:nvSpPr>
        <dsp:cNvPr id="0" name=""/>
        <dsp:cNvSpPr/>
      </dsp:nvSpPr>
      <dsp:spPr>
        <a:xfrm>
          <a:off x="7249240" y="2892972"/>
          <a:ext cx="976461" cy="16309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Искус-ствовед-ческий</a:t>
          </a:r>
          <a:r>
            <a:rPr lang="ru-RU" sz="1600" kern="1200" dirty="0" smtClean="0"/>
            <a:t> текст</a:t>
          </a:r>
          <a:endParaRPr lang="ru-RU" sz="1600" kern="1200" dirty="0"/>
        </a:p>
      </dsp:txBody>
      <dsp:txXfrm>
        <a:off x="7277840" y="2921572"/>
        <a:ext cx="919261" cy="15737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AC2A3-00E4-418B-8C68-D1EC65B756C6}">
      <dsp:nvSpPr>
        <dsp:cNvPr id="0" name=""/>
        <dsp:cNvSpPr/>
      </dsp:nvSpPr>
      <dsp:spPr>
        <a:xfrm>
          <a:off x="35505" y="15773"/>
          <a:ext cx="2889447" cy="11830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Культуроведческий</a:t>
          </a:r>
          <a:r>
            <a:rPr lang="ru-RU" sz="2400" b="1" kern="1200" dirty="0" smtClean="0"/>
            <a:t> текст</a:t>
          </a:r>
          <a:endParaRPr lang="ru-RU" sz="2400" b="1" kern="1200" dirty="0"/>
        </a:p>
      </dsp:txBody>
      <dsp:txXfrm>
        <a:off x="70156" y="50424"/>
        <a:ext cx="2820145" cy="1113763"/>
      </dsp:txXfrm>
    </dsp:sp>
    <dsp:sp modelId="{E38A2778-56FA-45BD-ACFE-57A08A636926}">
      <dsp:nvSpPr>
        <dsp:cNvPr id="0" name=""/>
        <dsp:cNvSpPr/>
      </dsp:nvSpPr>
      <dsp:spPr>
        <a:xfrm rot="21566675">
          <a:off x="2924923" y="581154"/>
          <a:ext cx="1228978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28978" y="201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08688" y="570625"/>
        <a:ext cx="61448" cy="61448"/>
      </dsp:txXfrm>
    </dsp:sp>
    <dsp:sp modelId="{3BB0A3D1-1ACF-4EC3-A775-DBAF8C43620A}">
      <dsp:nvSpPr>
        <dsp:cNvPr id="0" name=""/>
        <dsp:cNvSpPr/>
      </dsp:nvSpPr>
      <dsp:spPr>
        <a:xfrm>
          <a:off x="4153872" y="3860"/>
          <a:ext cx="3988585" cy="11830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Помогает формировать лингвистическую и межкультурную компетентность учащихся</a:t>
          </a:r>
          <a:endParaRPr lang="ru-RU" sz="2000" kern="1200" dirty="0"/>
        </a:p>
      </dsp:txBody>
      <dsp:txXfrm>
        <a:off x="4188523" y="38511"/>
        <a:ext cx="3919283" cy="1113763"/>
      </dsp:txXfrm>
    </dsp:sp>
    <dsp:sp modelId="{EC73063F-672B-4F01-B00D-B22305DD04E2}">
      <dsp:nvSpPr>
        <dsp:cNvPr id="0" name=""/>
        <dsp:cNvSpPr/>
      </dsp:nvSpPr>
      <dsp:spPr>
        <a:xfrm rot="2859521">
          <a:off x="2627135" y="1261416"/>
          <a:ext cx="182455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824554" y="201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493798" y="1235998"/>
        <a:ext cx="91227" cy="91227"/>
      </dsp:txXfrm>
    </dsp:sp>
    <dsp:sp modelId="{CEF5BF98-2767-4712-958B-3359692FDC1C}">
      <dsp:nvSpPr>
        <dsp:cNvPr id="0" name=""/>
        <dsp:cNvSpPr/>
      </dsp:nvSpPr>
      <dsp:spPr>
        <a:xfrm>
          <a:off x="4153872" y="1364385"/>
          <a:ext cx="3988585" cy="11830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Расширяет культурный кругозор обучаемых</a:t>
          </a:r>
          <a:endParaRPr lang="ru-RU" sz="2000" kern="1200" dirty="0"/>
        </a:p>
      </dsp:txBody>
      <dsp:txXfrm>
        <a:off x="4188523" y="1399036"/>
        <a:ext cx="3919283" cy="1113763"/>
      </dsp:txXfrm>
    </dsp:sp>
    <dsp:sp modelId="{FB3F2144-241C-411A-B6A9-DFE24B093FE3}">
      <dsp:nvSpPr>
        <dsp:cNvPr id="0" name=""/>
        <dsp:cNvSpPr/>
      </dsp:nvSpPr>
      <dsp:spPr>
        <a:xfrm rot="3935998">
          <a:off x="2051993" y="1941679"/>
          <a:ext cx="2974838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974838" y="201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465041" y="1887503"/>
        <a:ext cx="148741" cy="148741"/>
      </dsp:txXfrm>
    </dsp:sp>
    <dsp:sp modelId="{A1C5BB54-77EE-4D7C-ADA9-BD1BAED90BAA}">
      <dsp:nvSpPr>
        <dsp:cNvPr id="0" name=""/>
        <dsp:cNvSpPr/>
      </dsp:nvSpPr>
      <dsp:spPr>
        <a:xfrm>
          <a:off x="4153872" y="2724909"/>
          <a:ext cx="3988585" cy="11830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Служит моделью-образцом высказывания</a:t>
          </a:r>
          <a:endParaRPr lang="ru-RU" sz="2000" kern="1200" dirty="0"/>
        </a:p>
      </dsp:txBody>
      <dsp:txXfrm>
        <a:off x="4188523" y="2759560"/>
        <a:ext cx="3919283" cy="1113763"/>
      </dsp:txXfrm>
    </dsp:sp>
    <dsp:sp modelId="{BD814454-F0EE-4957-AE49-4577E05D31D0}">
      <dsp:nvSpPr>
        <dsp:cNvPr id="0" name=""/>
        <dsp:cNvSpPr/>
      </dsp:nvSpPr>
      <dsp:spPr>
        <a:xfrm rot="4391832">
          <a:off x="1413831" y="2621941"/>
          <a:ext cx="4251162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4251162" y="201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433133" y="2535857"/>
        <a:ext cx="212558" cy="212558"/>
      </dsp:txXfrm>
    </dsp:sp>
    <dsp:sp modelId="{397D3733-08EA-483C-BFF7-3FB698895785}">
      <dsp:nvSpPr>
        <dsp:cNvPr id="0" name=""/>
        <dsp:cNvSpPr/>
      </dsp:nvSpPr>
      <dsp:spPr>
        <a:xfrm>
          <a:off x="4153872" y="4085434"/>
          <a:ext cx="3988585" cy="11830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Обогащает </a:t>
          </a:r>
          <a:r>
            <a:rPr lang="ru-RU" sz="2000" kern="1200" dirty="0" smtClean="0"/>
            <a:t>речь учащихся словами с культурными компонентами, искусствоведческими терминами</a:t>
          </a:r>
          <a:endParaRPr lang="ru-RU" sz="2000" kern="1200" dirty="0"/>
        </a:p>
      </dsp:txBody>
      <dsp:txXfrm>
        <a:off x="4188523" y="4120085"/>
        <a:ext cx="3919283" cy="11137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8500A-A5DE-4EB1-BC33-923E7A56727F}">
      <dsp:nvSpPr>
        <dsp:cNvPr id="0" name=""/>
        <dsp:cNvSpPr/>
      </dsp:nvSpPr>
      <dsp:spPr>
        <a:xfrm>
          <a:off x="2818656" y="2713670"/>
          <a:ext cx="2725958" cy="22580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Интегрированный урок</a:t>
          </a:r>
          <a:endParaRPr lang="ru-RU" sz="1800" kern="1200" dirty="0"/>
        </a:p>
      </dsp:txBody>
      <dsp:txXfrm>
        <a:off x="3217863" y="3044359"/>
        <a:ext cx="1927544" cy="1596705"/>
      </dsp:txXfrm>
    </dsp:sp>
    <dsp:sp modelId="{87E8D8DB-578B-41D3-91E3-A582B176ECE1}">
      <dsp:nvSpPr>
        <dsp:cNvPr id="0" name=""/>
        <dsp:cNvSpPr/>
      </dsp:nvSpPr>
      <dsp:spPr>
        <a:xfrm rot="11700000">
          <a:off x="1043811" y="2917505"/>
          <a:ext cx="1771589" cy="64355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E9F5A8-D477-418B-9F97-70663B5C1C96}">
      <dsp:nvSpPr>
        <dsp:cNvPr id="0" name=""/>
        <dsp:cNvSpPr/>
      </dsp:nvSpPr>
      <dsp:spPr>
        <a:xfrm>
          <a:off x="1404" y="2151950"/>
          <a:ext cx="2145179" cy="17161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Приобщение учащихся к прошлому через литературу</a:t>
          </a:r>
          <a:endParaRPr lang="ru-RU" sz="1800" kern="1200" dirty="0"/>
        </a:p>
      </dsp:txBody>
      <dsp:txXfrm>
        <a:off x="51668" y="2202214"/>
        <a:ext cx="2044651" cy="1615615"/>
      </dsp:txXfrm>
    </dsp:sp>
    <dsp:sp modelId="{D70B864D-C041-47C0-BAD3-A8D7F4261DF2}">
      <dsp:nvSpPr>
        <dsp:cNvPr id="0" name=""/>
        <dsp:cNvSpPr/>
      </dsp:nvSpPr>
      <dsp:spPr>
        <a:xfrm rot="14700000">
          <a:off x="2261278" y="1485195"/>
          <a:ext cx="1942153" cy="64355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51000"/>
                <a:satMod val="130000"/>
              </a:schemeClr>
            </a:gs>
            <a:gs pos="80000">
              <a:schemeClr val="accent2">
                <a:hueOff val="-6721063"/>
                <a:satOff val="2923"/>
                <a:lumOff val="850"/>
                <a:alphaOff val="0"/>
                <a:shade val="93000"/>
                <a:satMod val="130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338C06-34F6-4BB8-A800-FA745BFC1AED}">
      <dsp:nvSpPr>
        <dsp:cNvPr id="0" name=""/>
        <dsp:cNvSpPr/>
      </dsp:nvSpPr>
      <dsp:spPr>
        <a:xfrm>
          <a:off x="1749370" y="68806"/>
          <a:ext cx="2145179" cy="17161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51000"/>
                <a:satMod val="130000"/>
              </a:schemeClr>
            </a:gs>
            <a:gs pos="80000">
              <a:schemeClr val="accent2">
                <a:hueOff val="-6721063"/>
                <a:satOff val="2923"/>
                <a:lumOff val="850"/>
                <a:alphaOff val="0"/>
                <a:shade val="93000"/>
                <a:satMod val="130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Использование национально-регионального компонента</a:t>
          </a:r>
          <a:endParaRPr lang="ru-RU" sz="1800" kern="1200" dirty="0"/>
        </a:p>
      </dsp:txBody>
      <dsp:txXfrm>
        <a:off x="1799634" y="119070"/>
        <a:ext cx="2044651" cy="1615615"/>
      </dsp:txXfrm>
    </dsp:sp>
    <dsp:sp modelId="{55E3E0B5-3DAB-46FA-9A56-CC22613E671A}">
      <dsp:nvSpPr>
        <dsp:cNvPr id="0" name=""/>
        <dsp:cNvSpPr/>
      </dsp:nvSpPr>
      <dsp:spPr>
        <a:xfrm rot="17700000">
          <a:off x="4159840" y="1485195"/>
          <a:ext cx="1942153" cy="64355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51000"/>
                <a:satMod val="130000"/>
              </a:schemeClr>
            </a:gs>
            <a:gs pos="80000">
              <a:schemeClr val="accent2">
                <a:hueOff val="-13442126"/>
                <a:satOff val="5846"/>
                <a:lumOff val="1700"/>
                <a:alphaOff val="0"/>
                <a:shade val="93000"/>
                <a:satMod val="130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032D6A-A72F-41C4-866F-C5D3A709FE86}">
      <dsp:nvSpPr>
        <dsp:cNvPr id="0" name=""/>
        <dsp:cNvSpPr/>
      </dsp:nvSpPr>
      <dsp:spPr>
        <a:xfrm>
          <a:off x="4468722" y="68806"/>
          <a:ext cx="2145179" cy="17161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51000"/>
                <a:satMod val="130000"/>
              </a:schemeClr>
            </a:gs>
            <a:gs pos="80000">
              <a:schemeClr val="accent2">
                <a:hueOff val="-13442126"/>
                <a:satOff val="5846"/>
                <a:lumOff val="1700"/>
                <a:alphaOff val="0"/>
                <a:shade val="93000"/>
                <a:satMod val="130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Работа над совершенствованием культуры речи обучаемых</a:t>
          </a:r>
          <a:endParaRPr lang="ru-RU" sz="1800" kern="1200" dirty="0"/>
        </a:p>
      </dsp:txBody>
      <dsp:txXfrm>
        <a:off x="4518986" y="119070"/>
        <a:ext cx="2044651" cy="1615615"/>
      </dsp:txXfrm>
    </dsp:sp>
    <dsp:sp modelId="{B44E11D2-5A2C-4B6A-904C-CCF10EFF622D}">
      <dsp:nvSpPr>
        <dsp:cNvPr id="0" name=""/>
        <dsp:cNvSpPr/>
      </dsp:nvSpPr>
      <dsp:spPr>
        <a:xfrm rot="20700000">
          <a:off x="5547870" y="2917505"/>
          <a:ext cx="1771589" cy="64355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51000"/>
                <a:satMod val="130000"/>
              </a:schemeClr>
            </a:gs>
            <a:gs pos="80000">
              <a:schemeClr val="accent2">
                <a:hueOff val="-20163188"/>
                <a:satOff val="8769"/>
                <a:lumOff val="2550"/>
                <a:alphaOff val="0"/>
                <a:shade val="93000"/>
                <a:satMod val="130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0E9E67-7109-4E45-8078-43139B84BBFC}">
      <dsp:nvSpPr>
        <dsp:cNvPr id="0" name=""/>
        <dsp:cNvSpPr/>
      </dsp:nvSpPr>
      <dsp:spPr>
        <a:xfrm>
          <a:off x="6216687" y="2151950"/>
          <a:ext cx="2145179" cy="17161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51000"/>
                <a:satMod val="130000"/>
              </a:schemeClr>
            </a:gs>
            <a:gs pos="80000">
              <a:schemeClr val="accent2">
                <a:hueOff val="-20163188"/>
                <a:satOff val="8769"/>
                <a:lumOff val="2550"/>
                <a:alphaOff val="0"/>
                <a:shade val="93000"/>
                <a:satMod val="130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Процесс интеграции предметов гуманитарного цикла</a:t>
          </a:r>
          <a:endParaRPr lang="ru-RU" sz="1800" kern="1200" dirty="0"/>
        </a:p>
      </dsp:txBody>
      <dsp:txXfrm>
        <a:off x="6266951" y="2202214"/>
        <a:ext cx="2044651" cy="16156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6659F-2550-4064-93CD-727686AA0722}">
      <dsp:nvSpPr>
        <dsp:cNvPr id="0" name=""/>
        <dsp:cNvSpPr/>
      </dsp:nvSpPr>
      <dsp:spPr>
        <a:xfrm>
          <a:off x="0" y="228509"/>
          <a:ext cx="8229600" cy="88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249936" rIns="638708" bIns="128016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Формулировка вопросов и заданий дает школьникам определенную </a:t>
          </a:r>
          <a:r>
            <a:rPr lang="ru-RU" sz="1800" kern="1200" dirty="0" err="1" smtClean="0"/>
            <a:t>культуроведческую</a:t>
          </a:r>
          <a:r>
            <a:rPr lang="ru-RU" sz="1800" kern="1200" dirty="0" smtClean="0"/>
            <a:t> информацию</a:t>
          </a:r>
          <a:endParaRPr lang="ru-RU" sz="1800" kern="1200" dirty="0"/>
        </a:p>
      </dsp:txBody>
      <dsp:txXfrm>
        <a:off x="0" y="228509"/>
        <a:ext cx="8229600" cy="888300"/>
      </dsp:txXfrm>
    </dsp:sp>
    <dsp:sp modelId="{DD8C38CC-841E-4ED3-9075-AD811F72FFEF}">
      <dsp:nvSpPr>
        <dsp:cNvPr id="0" name=""/>
        <dsp:cNvSpPr/>
      </dsp:nvSpPr>
      <dsp:spPr>
        <a:xfrm>
          <a:off x="411480" y="51389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Обучающая функция</a:t>
          </a:r>
          <a:endParaRPr lang="ru-RU" sz="1800" kern="1200" dirty="0"/>
        </a:p>
      </dsp:txBody>
      <dsp:txXfrm>
        <a:off x="428773" y="68682"/>
        <a:ext cx="5726134" cy="319654"/>
      </dsp:txXfrm>
    </dsp:sp>
    <dsp:sp modelId="{F8E208E3-B65D-4414-B1C4-861DB1911AB4}">
      <dsp:nvSpPr>
        <dsp:cNvPr id="0" name=""/>
        <dsp:cNvSpPr/>
      </dsp:nvSpPr>
      <dsp:spPr>
        <a:xfrm>
          <a:off x="0" y="1358729"/>
          <a:ext cx="8229600" cy="88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721063"/>
              <a:satOff val="2923"/>
              <a:lumOff val="8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249936" rIns="638708" bIns="128016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Проверяет наличие определенных знаний и мировоззренческих установок учащихся</a:t>
          </a:r>
          <a:endParaRPr lang="ru-RU" sz="1800" kern="1200" dirty="0"/>
        </a:p>
      </dsp:txBody>
      <dsp:txXfrm>
        <a:off x="0" y="1358729"/>
        <a:ext cx="8229600" cy="888300"/>
      </dsp:txXfrm>
    </dsp:sp>
    <dsp:sp modelId="{4C02F153-4783-4A9C-94A7-F92D3C145A2E}">
      <dsp:nvSpPr>
        <dsp:cNvPr id="0" name=""/>
        <dsp:cNvSpPr/>
      </dsp:nvSpPr>
      <dsp:spPr>
        <a:xfrm>
          <a:off x="411480" y="1181609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51000"/>
                <a:satMod val="130000"/>
              </a:schemeClr>
            </a:gs>
            <a:gs pos="80000">
              <a:schemeClr val="accent2">
                <a:hueOff val="-6721063"/>
                <a:satOff val="2923"/>
                <a:lumOff val="850"/>
                <a:alphaOff val="0"/>
                <a:shade val="93000"/>
                <a:satMod val="130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Контрольная функция</a:t>
          </a:r>
          <a:endParaRPr lang="ru-RU" sz="1800" kern="1200" dirty="0"/>
        </a:p>
      </dsp:txBody>
      <dsp:txXfrm>
        <a:off x="428773" y="1198902"/>
        <a:ext cx="5726134" cy="319654"/>
      </dsp:txXfrm>
    </dsp:sp>
    <dsp:sp modelId="{00AB2BB6-3D5A-4C32-A4E1-60E7564710AA}">
      <dsp:nvSpPr>
        <dsp:cNvPr id="0" name=""/>
        <dsp:cNvSpPr/>
      </dsp:nvSpPr>
      <dsp:spPr>
        <a:xfrm>
          <a:off x="0" y="2488949"/>
          <a:ext cx="8229600" cy="88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3442126"/>
              <a:satOff val="5846"/>
              <a:lumOff val="170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249936" rIns="638708" bIns="128016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Восстанавливаются знания и ассоциации, связанные с культурой своего народа</a:t>
          </a:r>
          <a:endParaRPr lang="ru-RU" sz="1800" kern="1200" dirty="0"/>
        </a:p>
      </dsp:txBody>
      <dsp:txXfrm>
        <a:off x="0" y="2488949"/>
        <a:ext cx="8229600" cy="888300"/>
      </dsp:txXfrm>
    </dsp:sp>
    <dsp:sp modelId="{4DB5CCC7-C987-4ED3-B7FD-723FC3B6D5C4}">
      <dsp:nvSpPr>
        <dsp:cNvPr id="0" name=""/>
        <dsp:cNvSpPr/>
      </dsp:nvSpPr>
      <dsp:spPr>
        <a:xfrm>
          <a:off x="411480" y="2311829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51000"/>
                <a:satMod val="130000"/>
              </a:schemeClr>
            </a:gs>
            <a:gs pos="80000">
              <a:schemeClr val="accent2">
                <a:hueOff val="-13442126"/>
                <a:satOff val="5846"/>
                <a:lumOff val="1700"/>
                <a:alphaOff val="0"/>
                <a:shade val="93000"/>
                <a:satMod val="130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Функция актуализации знаний</a:t>
          </a:r>
          <a:endParaRPr lang="ru-RU" sz="1800" kern="1200" dirty="0"/>
        </a:p>
      </dsp:txBody>
      <dsp:txXfrm>
        <a:off x="428773" y="2329122"/>
        <a:ext cx="5726134" cy="319654"/>
      </dsp:txXfrm>
    </dsp:sp>
    <dsp:sp modelId="{13601E7B-13EB-4B74-8B36-F54A039064EC}">
      <dsp:nvSpPr>
        <dsp:cNvPr id="0" name=""/>
        <dsp:cNvSpPr/>
      </dsp:nvSpPr>
      <dsp:spPr>
        <a:xfrm>
          <a:off x="0" y="3619170"/>
          <a:ext cx="8229600" cy="1398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249936" rIns="638708" bIns="128016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Нацеливает учеников не только на презентацию своих знаний о языке и культуре своего народа, но и на размышления, предполагающие выявление и обоснование своего отношения к русской культуре</a:t>
          </a:r>
          <a:endParaRPr lang="ru-RU" sz="1800" kern="1200" dirty="0"/>
        </a:p>
      </dsp:txBody>
      <dsp:txXfrm>
        <a:off x="0" y="3619170"/>
        <a:ext cx="8229600" cy="1398600"/>
      </dsp:txXfrm>
    </dsp:sp>
    <dsp:sp modelId="{92D7FC6C-8CB0-4F51-8B13-6A79734B4044}">
      <dsp:nvSpPr>
        <dsp:cNvPr id="0" name=""/>
        <dsp:cNvSpPr/>
      </dsp:nvSpPr>
      <dsp:spPr>
        <a:xfrm>
          <a:off x="411480" y="3442050"/>
          <a:ext cx="5760720" cy="354240"/>
        </a:xfrm>
        <a:prstGeom prst="roundRect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51000"/>
                <a:satMod val="130000"/>
              </a:schemeClr>
            </a:gs>
            <a:gs pos="80000">
              <a:schemeClr val="accent2">
                <a:hueOff val="-20163188"/>
                <a:satOff val="8769"/>
                <a:lumOff val="2550"/>
                <a:alphaOff val="0"/>
                <a:shade val="93000"/>
                <a:satMod val="130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Воспитывающая функция</a:t>
          </a:r>
          <a:endParaRPr lang="ru-RU" sz="1800" kern="1200" dirty="0"/>
        </a:p>
      </dsp:txBody>
      <dsp:txXfrm>
        <a:off x="428773" y="3459343"/>
        <a:ext cx="572613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05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32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79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29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0346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91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81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9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27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2985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9406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77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all" spc="0">
          <a:ln w="9000" cmpd="sng">
            <a:solidFill>
              <a:schemeClr val="accent4">
                <a:shade val="50000"/>
                <a:satMod val="120000"/>
              </a:schemeClr>
            </a:solidFill>
            <a:prstDash val="solid"/>
          </a:ln>
          <a:gradFill>
            <a:gsLst>
              <a:gs pos="0">
                <a:schemeClr val="accent4">
                  <a:shade val="20000"/>
                  <a:satMod val="245000"/>
                </a:schemeClr>
              </a:gs>
              <a:gs pos="43000">
                <a:schemeClr val="accent4">
                  <a:satMod val="255000"/>
                </a:schemeClr>
              </a:gs>
              <a:gs pos="48000">
                <a:schemeClr val="accent4">
                  <a:shade val="85000"/>
                  <a:satMod val="255000"/>
                </a:schemeClr>
              </a:gs>
              <a:gs pos="100000">
                <a:schemeClr val="accent4">
                  <a:shade val="20000"/>
                  <a:satMod val="245000"/>
                </a:schemeClr>
              </a:gs>
            </a:gsLst>
            <a:lin ang="5400000"/>
          </a:gradFill>
          <a:effectLst>
            <a:reflection blurRad="12700" stA="28000" endPos="45000" dist="1000" dir="5400000" sy="-100000" algn="bl" rotWithShape="0"/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5">
              <a:lumMod val="50000"/>
            </a:schemeClr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016" y="2679055"/>
            <a:ext cx="8892480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Формирование  </a:t>
            </a:r>
            <a:r>
              <a:rPr lang="ru-RU" sz="3600" dirty="0" err="1" smtClean="0"/>
              <a:t>культуроведческой</a:t>
            </a:r>
            <a:r>
              <a:rPr lang="ru-RU" sz="3600" dirty="0" smtClean="0"/>
              <a:t> компетенции у школьников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5785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 smtClean="0"/>
              <a:t>Интегрированный урок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484784"/>
          <a:ext cx="83632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Диагностический комплекс культуроориентированных вопросов и заданий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C00CC"/>
                </a:solidFill>
              </a:rPr>
              <a:t>Задания для 5-7 классов.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Вариант 1.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Какое животное (млекопитающее, птица, рыба, насекомое) обозначает в русской культуре такие человеческие качества, как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нечистоплотность… </a:t>
            </a:r>
            <a:r>
              <a:rPr lang="ru-RU" sz="2400" b="1" dirty="0" smtClean="0">
                <a:solidFill>
                  <a:srgbClr val="FF6600"/>
                </a:solidFill>
              </a:rPr>
              <a:t>(свинья)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глупость… </a:t>
            </a:r>
            <a:r>
              <a:rPr lang="ru-RU" sz="2400" b="1" dirty="0" smtClean="0">
                <a:solidFill>
                  <a:srgbClr val="FF6600"/>
                </a:solidFill>
              </a:rPr>
              <a:t>(осел, волк, курица)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упрямство... </a:t>
            </a:r>
            <a:r>
              <a:rPr lang="ru-RU" sz="2400" b="1" dirty="0" smtClean="0">
                <a:solidFill>
                  <a:srgbClr val="FF6600"/>
                </a:solidFill>
              </a:rPr>
              <a:t>(баран, козел)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Трудолюбие… </a:t>
            </a:r>
            <a:r>
              <a:rPr lang="ru-RU" sz="2400" b="1" dirty="0" smtClean="0">
                <a:solidFill>
                  <a:srgbClr val="FF6600"/>
                </a:solidFill>
              </a:rPr>
              <a:t>(плеча, муравей)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Хлопотливость… </a:t>
            </a:r>
            <a:r>
              <a:rPr lang="ru-RU" sz="2400" b="1" dirty="0" smtClean="0">
                <a:solidFill>
                  <a:srgbClr val="FF6600"/>
                </a:solidFill>
              </a:rPr>
              <a:t>(белка)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Хитрость… </a:t>
            </a:r>
            <a:r>
              <a:rPr lang="ru-RU" sz="2400" b="1" dirty="0" smtClean="0">
                <a:solidFill>
                  <a:srgbClr val="FF6600"/>
                </a:solidFill>
              </a:rPr>
              <a:t>(лиса)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Трусость… </a:t>
            </a:r>
            <a:r>
              <a:rPr lang="ru-RU" sz="2400" b="1" dirty="0" smtClean="0">
                <a:solidFill>
                  <a:srgbClr val="FF6600"/>
                </a:solidFill>
              </a:rPr>
              <a:t>(заяц)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Лень, сонливость… </a:t>
            </a:r>
            <a:r>
              <a:rPr lang="ru-RU" sz="2400" b="1" dirty="0" smtClean="0">
                <a:solidFill>
                  <a:srgbClr val="FF6600"/>
                </a:solidFill>
              </a:rPr>
              <a:t>(барсук, сурок)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Верность… </a:t>
            </a:r>
            <a:r>
              <a:rPr lang="ru-RU" sz="2400" b="1" dirty="0" smtClean="0">
                <a:solidFill>
                  <a:srgbClr val="FF6600"/>
                </a:solidFill>
              </a:rPr>
              <a:t>(собака)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Легкомыслие… </a:t>
            </a:r>
            <a:r>
              <a:rPr lang="ru-RU" sz="2400" b="1" dirty="0" smtClean="0">
                <a:solidFill>
                  <a:srgbClr val="FF6600"/>
                </a:solidFill>
              </a:rPr>
              <a:t>(бабочка)</a:t>
            </a:r>
            <a:endParaRPr lang="ru-RU" sz="2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Диагностический комплекс культуроориентированных вопросов и заданий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C00CC"/>
                </a:solidFill>
              </a:rPr>
              <a:t>Задания для 5-7 классов.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Вариант 2.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Слово красный изначально означало «красивый». Приведите устойчивые выражения, существующие в русском языке, пословицы, поговорки,  которые доказывают, что это именно так.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(Красная девица,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красный угол,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красно солнышко,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не красна изба углами, а красна пирогами,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не ради красного словца,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с красной строки).</a:t>
            </a:r>
            <a:endParaRPr lang="ru-RU" sz="2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Диагностический комплекс культуроориентированных вопросов и заданий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C00CC"/>
                </a:solidFill>
              </a:rPr>
              <a:t>Задания для 5-7 классов.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Вариант 3.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Назовите несколько известных вам: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Блюд русской кухни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Народных игр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Ремесел, распространенных на Руси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Народных праздников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Названий «нечистой силы»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Народных примет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Древних русских имен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Русских слов, которых нет в других языках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Слов, важных для русского человека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Имен языческих богов …</a:t>
            </a:r>
            <a:endParaRPr lang="ru-RU" sz="2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Диагностический комплекс культуроориентированных вопросов и заданий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C00CC"/>
                </a:solidFill>
              </a:rPr>
              <a:t>Задания для 8-9 классов.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Вариант 1.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С какими историческими событиями и особенностями быта Древней Руси связаны следующие устойчивые выражения?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Заткнуть за пояс - … </a:t>
            </a:r>
            <a:r>
              <a:rPr lang="ru-RU" sz="2400" b="1" dirty="0" smtClean="0">
                <a:solidFill>
                  <a:srgbClr val="FF6600"/>
                </a:solidFill>
              </a:rPr>
              <a:t>(</a:t>
            </a:r>
            <a:r>
              <a:rPr lang="ru-RU" sz="2400" b="1" dirty="0" err="1" smtClean="0">
                <a:solidFill>
                  <a:srgbClr val="FF6600"/>
                </a:solidFill>
              </a:rPr>
              <a:t>пояс</a:t>
            </a:r>
            <a:r>
              <a:rPr lang="ru-RU" sz="2400" b="1" dirty="0" smtClean="0">
                <a:solidFill>
                  <a:srgbClr val="FF6600"/>
                </a:solidFill>
              </a:rPr>
              <a:t> считался одной из обязательных деталей одежды на Руси, за </a:t>
            </a:r>
            <a:r>
              <a:rPr lang="ru-RU" sz="2400" b="1" dirty="0" err="1" smtClean="0">
                <a:solidFill>
                  <a:srgbClr val="FF6600"/>
                </a:solidFill>
              </a:rPr>
              <a:t>нго</a:t>
            </a:r>
            <a:r>
              <a:rPr lang="ru-RU" sz="2400" b="1" dirty="0" smtClean="0">
                <a:solidFill>
                  <a:srgbClr val="FF6600"/>
                </a:solidFill>
              </a:rPr>
              <a:t> при необходимости затыкали и рукавицы, и кнут, и топор).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Спустя рукава - … </a:t>
            </a:r>
            <a:r>
              <a:rPr lang="ru-RU" sz="2400" b="1" dirty="0" smtClean="0">
                <a:solidFill>
                  <a:srgbClr val="FF6600"/>
                </a:solidFill>
              </a:rPr>
              <a:t>(из обычая шить одежду с длинными (долгими) рукавами, которые при необходимости легко было засучить, чтобы выполнить какую-либо работу).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Не выносить сор из избы - ... </a:t>
            </a:r>
            <a:r>
              <a:rPr lang="ru-RU" sz="2400" b="1" dirty="0" smtClean="0">
                <a:solidFill>
                  <a:srgbClr val="FF6600"/>
                </a:solidFill>
              </a:rPr>
              <a:t>(из суеверия, что мусор нужно сжигать  в печи, а не выносить из избы, чтобы он не достался чужим людям).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Диагностический комплекс культуроориентированных вопросов и заданий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352928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C00CC"/>
                </a:solidFill>
              </a:rPr>
              <a:t>Задания для 8-9 классов.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Вариант 2.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Если бы вашему классу поручили написать детскую энциклопедию о людях русской культуры, о ком бы вы написали (укажите два-три имени людей русской культуры, о которых вы имеете достаточно сведений):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Композиторы: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Художники: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Архитекторы, скульпторы: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Писатели, поэты: …;</a:t>
            </a:r>
          </a:p>
          <a:p>
            <a:pPr marL="457200" indent="-457200" algn="just">
              <a:buAutoNum type="arabicParenR"/>
            </a:pPr>
            <a:r>
              <a:rPr lang="ru-RU" sz="2400" b="1" dirty="0" smtClean="0">
                <a:solidFill>
                  <a:srgbClr val="00CC00"/>
                </a:solidFill>
              </a:rPr>
              <a:t>Выдающиеся люди русской культуры и истории: … .</a:t>
            </a:r>
            <a:endParaRPr lang="ru-RU" sz="2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Диагностический комплекс культуроориентированных вопросов и заданий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352928" cy="496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C00CC"/>
                </a:solidFill>
              </a:rPr>
              <a:t>Задания для 8-9 классов.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Вариант 3.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Прочитайте текст и выполните следующие задания.</a:t>
            </a:r>
          </a:p>
          <a:p>
            <a:pPr marL="0" indent="354013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Широкое пространство всегда владело сердцами русских. Оно выливалось в понятия и представления, которых нет в других языках. Чем, например, отличается воля от свободы? Тем, что воля вольная -  это свобода, соединенная с простором, с ничем не прегражденным пространством…</a:t>
            </a:r>
          </a:p>
          <a:p>
            <a:pPr marL="0" indent="354013" algn="just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Что такое воля вольная, хорошо определено в русских лирических песнях, особенно в разбойничьих, которые, впрочем, создавались и пелись вовсе не разбойниками, а тоскующими по вольной волюшке и лучшей доле крестьянами .</a:t>
            </a:r>
          </a:p>
          <a:p>
            <a:pPr marL="457200" indent="-457200" algn="r">
              <a:buNone/>
            </a:pPr>
            <a:r>
              <a:rPr lang="ru-RU" sz="2400" b="1" dirty="0" smtClean="0">
                <a:solidFill>
                  <a:srgbClr val="00CC00"/>
                </a:solidFill>
              </a:rPr>
              <a:t>( По Д.С. Лихачеву)</a:t>
            </a:r>
            <a:endParaRPr lang="ru-RU" sz="2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Диагностический комплекс культуроориентированных вопросов и заданий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352928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C00CC"/>
                </a:solidFill>
              </a:rPr>
              <a:t>Задания для 8-9 классов.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Вариант 3.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Проанализируйте прочитанный текст по плану. Поставьте знак вопроса в тех пунктах, где у вас возникают затруднения с ответом на вопрос. Ориентировочные вопросы:</a:t>
            </a:r>
          </a:p>
          <a:p>
            <a:pPr marL="0" indent="354013" algn="just">
              <a:buAutoNum type="arabicParenR"/>
            </a:pPr>
            <a:r>
              <a:rPr lang="ru-RU" sz="2400" b="1" dirty="0" smtClean="0">
                <a:solidFill>
                  <a:srgbClr val="FF6600"/>
                </a:solidFill>
              </a:rPr>
              <a:t>Кто автор текста (ученый, общественный или политический деятель, писатель, искусствовед и т.д.)? Что вы о нем знаете?</a:t>
            </a:r>
          </a:p>
          <a:p>
            <a:pPr marL="0" indent="354013" algn="just">
              <a:buAutoNum type="arabicParenR"/>
            </a:pPr>
            <a:r>
              <a:rPr lang="ru-RU" sz="2400" b="1" dirty="0" smtClean="0">
                <a:solidFill>
                  <a:srgbClr val="FF6600"/>
                </a:solidFill>
              </a:rPr>
              <a:t>О чем говорит автор в тексте?</a:t>
            </a:r>
          </a:p>
          <a:p>
            <a:pPr marL="0" indent="354013" algn="just">
              <a:buAutoNum type="arabicParenR"/>
            </a:pPr>
            <a:r>
              <a:rPr lang="ru-RU" sz="2400" b="1" dirty="0" smtClean="0">
                <a:solidFill>
                  <a:srgbClr val="FF6600"/>
                </a:solidFill>
              </a:rPr>
              <a:t>На какие особенности (ценности) культуры обращает внимание автор текста?</a:t>
            </a:r>
          </a:p>
          <a:p>
            <a:pPr marL="0" indent="354013" algn="just">
              <a:buAutoNum type="arabicParenR"/>
            </a:pPr>
            <a:r>
              <a:rPr lang="ru-RU" sz="2400" b="1" dirty="0" smtClean="0">
                <a:solidFill>
                  <a:srgbClr val="FF6600"/>
                </a:solidFill>
              </a:rPr>
              <a:t> Каковое отношение автора  текста к тому, о чем он пишет?</a:t>
            </a:r>
          </a:p>
          <a:p>
            <a:pPr marL="0" indent="354013" algn="just">
              <a:buAutoNum type="arabicParenR"/>
            </a:pPr>
            <a:r>
              <a:rPr lang="ru-RU" sz="2400" b="1" dirty="0" smtClean="0">
                <a:solidFill>
                  <a:srgbClr val="FF6600"/>
                </a:solidFill>
              </a:rPr>
              <a:t>Какие чувства, эмоции вызывает у вас текст?</a:t>
            </a:r>
            <a:endParaRPr lang="ru-RU" sz="24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Диагностический комплекс культуроориентированных вопросов и заданий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352928" cy="53012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C00CC"/>
                </a:solidFill>
              </a:rPr>
              <a:t>Задания для 8-9 классов.</a:t>
            </a:r>
          </a:p>
          <a:p>
            <a:pPr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Вариант 3.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0033CC"/>
                </a:solidFill>
              </a:rPr>
              <a:t>Проанализируйте прочитанный текст по плану. Поставьте знак вопроса в тех пунктах, где у вас возникают затруднения с ответом на вопрос. Ориентировочные вопросы: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FF6600"/>
                </a:solidFill>
              </a:rPr>
              <a:t>6) Встречаются ли в тексте ключевые (важные) слова русской культуры? Каков их смысл?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FF6600"/>
                </a:solidFill>
              </a:rPr>
              <a:t>7) Что, на ваш взгляд, трудно понять иностранцу, читающему этот текст?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FF6600"/>
                </a:solidFill>
              </a:rPr>
              <a:t>8) Как бы вы помогли человеку другой культуры понять смысл текста?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FF6600"/>
                </a:solidFill>
              </a:rPr>
              <a:t>9) Помните ли вы какие-то строки, в которых говорилось бы о свободе? Если помните, приведите примеры.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FF6600"/>
                </a:solidFill>
              </a:rPr>
              <a:t>10) Помните ли вы какие-то строки, в которых говорилось бы о воле? Если помните, приведите примеры.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Роль диагностического комплекса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Понятие «компетенция»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1600201"/>
          <a:ext cx="8208912" cy="4709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 rot="21282785">
            <a:off x="2799890" y="3620957"/>
            <a:ext cx="2934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33CC"/>
                </a:solidFill>
              </a:rPr>
              <a:t>КОМПЕТЕНЦИЯ</a:t>
            </a:r>
            <a:endParaRPr lang="ru-RU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Понятие «компетенция»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a-five.ru/netcat_files/Image/Asses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8987" y="1916832"/>
            <a:ext cx="4497509" cy="33843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Компетенция по М.А. </a:t>
            </a:r>
            <a:r>
              <a:rPr lang="ru-RU" dirty="0" err="1" smtClean="0"/>
              <a:t>Чошанову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1628800"/>
            <a:ext cx="3312368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КОМПЕТЕНЦИЯ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30112" y="2204864"/>
            <a:ext cx="41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CC00"/>
                </a:solidFill>
              </a:rPr>
              <a:t>=</a:t>
            </a:r>
            <a:endParaRPr lang="ru-RU" sz="3600" b="1" dirty="0">
              <a:solidFill>
                <a:srgbClr val="00CC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924944"/>
            <a:ext cx="3312368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Мобильность знания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3430741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CC00"/>
                </a:solidFill>
              </a:rPr>
              <a:t>+</a:t>
            </a:r>
            <a:endParaRPr lang="ru-RU" sz="3600" b="1" dirty="0">
              <a:solidFill>
                <a:srgbClr val="00C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191471"/>
            <a:ext cx="3312368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Гибкость метода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98264" y="4654877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CC00"/>
                </a:solidFill>
              </a:rPr>
              <a:t>+</a:t>
            </a:r>
            <a:endParaRPr lang="ru-RU" sz="3600" b="1" dirty="0">
              <a:solidFill>
                <a:srgbClr val="00C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7984" y="5415607"/>
            <a:ext cx="360040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Критичность мышления</a:t>
            </a:r>
            <a:endParaRPr lang="ru-RU" sz="2400" b="1" dirty="0"/>
          </a:p>
        </p:txBody>
      </p:sp>
      <p:cxnSp>
        <p:nvCxnSpPr>
          <p:cNvPr id="17" name="Соединительная линия уступом 16"/>
          <p:cNvCxnSpPr>
            <a:stCxn id="8" idx="1"/>
            <a:endCxn id="10" idx="1"/>
          </p:cNvCxnSpPr>
          <p:nvPr/>
        </p:nvCxnSpPr>
        <p:spPr>
          <a:xfrm rot="10800000" flipH="1" flipV="1">
            <a:off x="2627784" y="4422304"/>
            <a:ext cx="1800200" cy="1224136"/>
          </a:xfrm>
          <a:prstGeom prst="bentConnector3">
            <a:avLst>
              <a:gd name="adj1" fmla="val -12699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>
            <a:stCxn id="6" idx="1"/>
            <a:endCxn id="8" idx="1"/>
          </p:cNvCxnSpPr>
          <p:nvPr/>
        </p:nvCxnSpPr>
        <p:spPr>
          <a:xfrm rot="10800000" flipH="1" flipV="1">
            <a:off x="899592" y="3155776"/>
            <a:ext cx="1728192" cy="1266527"/>
          </a:xfrm>
          <a:prstGeom prst="bentConnector3">
            <a:avLst>
              <a:gd name="adj1" fmla="val -13228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err="1" smtClean="0"/>
              <a:t>Культуроведческий</a:t>
            </a:r>
            <a:r>
              <a:rPr lang="ru-RU" sz="3600" dirty="0" smtClean="0"/>
              <a:t> подход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6288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1003973" y="2859032"/>
            <a:ext cx="2736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Предметы гуманитарного цикла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978713" y="5317176"/>
            <a:ext cx="2736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Термины и понятия</a:t>
            </a:r>
            <a:endParaRPr lang="ru-RU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Культурный концепт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060848"/>
            <a:ext cx="8352929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КУЛЬТУРНЫЙ КОНЦЕПТ </a:t>
            </a:r>
            <a:r>
              <a:rPr lang="ru-RU" sz="2000" b="1" dirty="0" smtClean="0"/>
              <a:t>– </a:t>
            </a:r>
            <a:r>
              <a:rPr lang="ru-RU" sz="2000" b="1" dirty="0" smtClean="0">
                <a:solidFill>
                  <a:srgbClr val="00CC00"/>
                </a:solidFill>
              </a:rPr>
              <a:t>сугубо национальный специфический образ культуры, воплощенный в слове</a:t>
            </a:r>
            <a:endParaRPr lang="ru-RU" sz="2000" b="1" dirty="0">
              <a:solidFill>
                <a:srgbClr val="00CC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3068960"/>
            <a:ext cx="252364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Слова - концепты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3717032"/>
            <a:ext cx="109196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Вечность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4509120"/>
            <a:ext cx="66717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Вера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5157192"/>
            <a:ext cx="768993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Закон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5733256"/>
            <a:ext cx="978153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Любовь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6237312"/>
            <a:ext cx="92704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Родина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3068960"/>
            <a:ext cx="281179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Воспитательный аспект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4288" y="5733256"/>
            <a:ext cx="1795684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Нравственно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Безнравственно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8064" y="3717032"/>
            <a:ext cx="83253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Добро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Зло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4797152"/>
            <a:ext cx="829907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Свое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Чужое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6" name="Прямая со стрелкой 15"/>
          <p:cNvCxnSpPr>
            <a:stCxn id="5" idx="2"/>
            <a:endCxn id="6" idx="1"/>
          </p:cNvCxnSpPr>
          <p:nvPr/>
        </p:nvCxnSpPr>
        <p:spPr>
          <a:xfrm>
            <a:off x="1441332" y="3530625"/>
            <a:ext cx="2194564" cy="371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</p:cNvCxnSpPr>
          <p:nvPr/>
        </p:nvCxnSpPr>
        <p:spPr>
          <a:xfrm>
            <a:off x="1441332" y="3530625"/>
            <a:ext cx="2050548" cy="906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2"/>
            <a:endCxn id="8" idx="0"/>
          </p:cNvCxnSpPr>
          <p:nvPr/>
        </p:nvCxnSpPr>
        <p:spPr>
          <a:xfrm>
            <a:off x="1441332" y="3530625"/>
            <a:ext cx="1354925" cy="1626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2"/>
            <a:endCxn id="10" idx="0"/>
          </p:cNvCxnSpPr>
          <p:nvPr/>
        </p:nvCxnSpPr>
        <p:spPr>
          <a:xfrm flipH="1">
            <a:off x="643037" y="3530625"/>
            <a:ext cx="798295" cy="2706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2"/>
            <a:endCxn id="9" idx="0"/>
          </p:cNvCxnSpPr>
          <p:nvPr/>
        </p:nvCxnSpPr>
        <p:spPr>
          <a:xfrm>
            <a:off x="1441332" y="3530625"/>
            <a:ext cx="235369" cy="22026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1" idx="2"/>
            <a:endCxn id="13" idx="3"/>
          </p:cNvCxnSpPr>
          <p:nvPr/>
        </p:nvCxnSpPr>
        <p:spPr>
          <a:xfrm flipH="1">
            <a:off x="5980600" y="3469070"/>
            <a:ext cx="1653482" cy="709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1" idx="2"/>
            <a:endCxn id="14" idx="3"/>
          </p:cNvCxnSpPr>
          <p:nvPr/>
        </p:nvCxnSpPr>
        <p:spPr>
          <a:xfrm flipH="1">
            <a:off x="6914075" y="3469070"/>
            <a:ext cx="720007" cy="1789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1" idx="2"/>
            <a:endCxn id="12" idx="0"/>
          </p:cNvCxnSpPr>
          <p:nvPr/>
        </p:nvCxnSpPr>
        <p:spPr>
          <a:xfrm>
            <a:off x="7634082" y="3469070"/>
            <a:ext cx="428048" cy="22641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557808"/>
            <a:ext cx="8229600" cy="1143000"/>
          </a:xfrm>
        </p:spPr>
        <p:txBody>
          <a:bodyPr/>
          <a:lstStyle/>
          <a:p>
            <a:pPr algn="just"/>
            <a:r>
              <a:rPr lang="ru-RU" dirty="0" smtClean="0"/>
              <a:t>Фоновые знания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2125305"/>
            <a:ext cx="8352929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ФОНОВЫЕ ЗНАНИЯ </a:t>
            </a:r>
            <a:r>
              <a:rPr lang="ru-RU" sz="2000" b="1" dirty="0" smtClean="0"/>
              <a:t>– </a:t>
            </a:r>
            <a:r>
              <a:rPr lang="ru-RU" sz="2000" b="1" dirty="0" smtClean="0">
                <a:solidFill>
                  <a:srgbClr val="00CC00"/>
                </a:solidFill>
              </a:rPr>
              <a:t>это те сведения, которые известны всем членам национальной общности и принадлежат массовому языковому сознанию.</a:t>
            </a:r>
            <a:endParaRPr lang="ru-RU" sz="2000" b="1" dirty="0">
              <a:solidFill>
                <a:srgbClr val="00CC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5776" y="3573016"/>
            <a:ext cx="3528392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Фоновые знания нужны, если…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985881"/>
            <a:ext cx="345638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33CC"/>
                </a:solidFill>
              </a:rPr>
              <a:t>производится анализ художественного текста  или неоднозначного высказывания</a:t>
            </a:r>
            <a:endParaRPr lang="ru-RU" sz="2000" b="1" i="1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4985881"/>
            <a:ext cx="3888432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33CC"/>
                </a:solidFill>
              </a:rPr>
              <a:t>Учитель обращается к историко-культурному прошлому страны, произведениям литературы, артефактам</a:t>
            </a:r>
            <a:endParaRPr lang="ru-RU" sz="2000" b="1" i="1" dirty="0">
              <a:solidFill>
                <a:srgbClr val="0033CC"/>
              </a:solidFill>
            </a:endParaRPr>
          </a:p>
        </p:txBody>
      </p:sp>
      <p:cxnSp>
        <p:nvCxnSpPr>
          <p:cNvPr id="9" name="Shape 8"/>
          <p:cNvCxnSpPr>
            <a:stCxn id="5" idx="1"/>
            <a:endCxn id="6" idx="0"/>
          </p:cNvCxnSpPr>
          <p:nvPr/>
        </p:nvCxnSpPr>
        <p:spPr>
          <a:xfrm rot="10800000" flipV="1">
            <a:off x="2051720" y="3988515"/>
            <a:ext cx="504056" cy="99736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5" idx="3"/>
            <a:endCxn id="7" idx="0"/>
          </p:cNvCxnSpPr>
          <p:nvPr/>
        </p:nvCxnSpPr>
        <p:spPr>
          <a:xfrm>
            <a:off x="6084168" y="3988515"/>
            <a:ext cx="648072" cy="99736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dirty="0" err="1" smtClean="0"/>
              <a:t>Культуроведческий</a:t>
            </a:r>
            <a:r>
              <a:rPr lang="ru-RU" sz="4000" dirty="0" smtClean="0"/>
              <a:t> фон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844824"/>
            <a:ext cx="8352929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КУЛЬТУРОВЕДЧЕСКИЙ ФОН УРОКА 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0CC00"/>
                </a:solidFill>
              </a:rPr>
              <a:t>предполагает использование текстового и наглядного материала, отражающего важные стороны духовной культуры русского народа.</a:t>
            </a:r>
            <a:endParaRPr lang="ru-RU" sz="2000" b="1" dirty="0">
              <a:solidFill>
                <a:srgbClr val="00CC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9928" y="3068960"/>
            <a:ext cx="6230424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Средства создания </a:t>
            </a:r>
            <a:r>
              <a:rPr lang="ru-RU" sz="2400" b="1" dirty="0" err="1" smtClean="0"/>
              <a:t>культуроведческого</a:t>
            </a:r>
            <a:r>
              <a:rPr lang="ru-RU" sz="2400" b="1" dirty="0" smtClean="0"/>
              <a:t> фона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3923764"/>
            <a:ext cx="316835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33CC"/>
                </a:solidFill>
              </a:rPr>
              <a:t>Исполнение национального музыкального произведения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5530006"/>
            <a:ext cx="3312368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Демонстрация произведений отечественного изобразительного искусства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5530006"/>
            <a:ext cx="3312368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Показ предметов народного декоративно-прикладного искусства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3923764"/>
            <a:ext cx="3312368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Отбор языкового материала в соответствии с задачами урока</a:t>
            </a:r>
            <a:endParaRPr lang="ru-RU" b="1" dirty="0">
              <a:solidFill>
                <a:srgbClr val="0033CC"/>
              </a:solidFill>
            </a:endParaRPr>
          </a:p>
        </p:txBody>
      </p:sp>
      <p:cxnSp>
        <p:nvCxnSpPr>
          <p:cNvPr id="11" name="Прямая со стрелкой 10"/>
          <p:cNvCxnSpPr>
            <a:stCxn id="5" idx="2"/>
            <a:endCxn id="6" idx="1"/>
          </p:cNvCxnSpPr>
          <p:nvPr/>
        </p:nvCxnSpPr>
        <p:spPr>
          <a:xfrm>
            <a:off x="4625140" y="3530625"/>
            <a:ext cx="1026980" cy="716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7" idx="0"/>
          </p:cNvCxnSpPr>
          <p:nvPr/>
        </p:nvCxnSpPr>
        <p:spPr>
          <a:xfrm>
            <a:off x="4625140" y="3530625"/>
            <a:ext cx="1747060" cy="1999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  <a:endCxn id="8" idx="0"/>
          </p:cNvCxnSpPr>
          <p:nvPr/>
        </p:nvCxnSpPr>
        <p:spPr>
          <a:xfrm flipH="1">
            <a:off x="2699792" y="3530625"/>
            <a:ext cx="1925348" cy="19993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  <a:endCxn id="10" idx="3"/>
          </p:cNvCxnSpPr>
          <p:nvPr/>
        </p:nvCxnSpPr>
        <p:spPr>
          <a:xfrm flipH="1">
            <a:off x="3491880" y="3530625"/>
            <a:ext cx="1133260" cy="716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err="1" smtClean="0"/>
              <a:t>Культуроведческий</a:t>
            </a:r>
            <a:r>
              <a:rPr lang="ru-RU" sz="3600" dirty="0" smtClean="0"/>
              <a:t> текст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95671297"/>
              </p:ext>
            </p:extLst>
          </p:nvPr>
        </p:nvGraphicFramePr>
        <p:xfrm>
          <a:off x="288032" y="1397000"/>
          <a:ext cx="8460432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292" name="Picture 4" descr="http://www.bookin.org.ru/book/60224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0762" y="3816424"/>
            <a:ext cx="1369030" cy="1844824"/>
          </a:xfrm>
          <a:prstGeom prst="rect">
            <a:avLst/>
          </a:prstGeom>
          <a:noFill/>
        </p:spPr>
      </p:pic>
      <p:pic>
        <p:nvPicPr>
          <p:cNvPr id="12294" name="Picture 6" descr="http://www.k-istine.ru/images/patriotism/russian_people-0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2175" y="4797152"/>
            <a:ext cx="1373761" cy="2026196"/>
          </a:xfrm>
          <a:prstGeom prst="rect">
            <a:avLst/>
          </a:prstGeom>
          <a:noFill/>
        </p:spPr>
      </p:pic>
      <p:pic>
        <p:nvPicPr>
          <p:cNvPr id="12290" name="Picture 2" descr="http://www.bookin.org.ru/book/657166.jpg"/>
          <p:cNvPicPr>
            <a:picLocks noChangeAspect="1" noChangeArrowheads="1"/>
          </p:cNvPicPr>
          <p:nvPr/>
        </p:nvPicPr>
        <p:blipFill>
          <a:blip r:embed="rId9" cstate="print"/>
          <a:srcRect t="7875"/>
          <a:stretch>
            <a:fillRect/>
          </a:stretch>
        </p:blipFill>
        <p:spPr bwMode="auto">
          <a:xfrm>
            <a:off x="0" y="2636912"/>
            <a:ext cx="1419965" cy="172819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oknot9990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bloknot9990</Template>
  <TotalTime>194</TotalTime>
  <Words>1104</Words>
  <Application>Microsoft Office PowerPoint</Application>
  <PresentationFormat>Экран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bloknot9990</vt:lpstr>
      <vt:lpstr>Формирование  культуроведческой компетенции у школьников</vt:lpstr>
      <vt:lpstr>Понятие «компетенция»</vt:lpstr>
      <vt:lpstr>Понятие «компетенция»</vt:lpstr>
      <vt:lpstr>Компетенция по М.А. Чошанову</vt:lpstr>
      <vt:lpstr>Культуроведческий подход</vt:lpstr>
      <vt:lpstr>Культурный концепт</vt:lpstr>
      <vt:lpstr>Фоновые знания</vt:lpstr>
      <vt:lpstr>Культуроведческий фон </vt:lpstr>
      <vt:lpstr>Культуроведческий текст</vt:lpstr>
      <vt:lpstr>Интегрированный урок</vt:lpstr>
      <vt:lpstr>Диагностический комплекс культуроориентированных вопросов и заданий</vt:lpstr>
      <vt:lpstr>Диагностический комплекс культуроориентированных вопросов и заданий</vt:lpstr>
      <vt:lpstr>Диагностический комплекс культуроориентированных вопросов и заданий</vt:lpstr>
      <vt:lpstr>Диагностический комплекс культуроориентированных вопросов и заданий</vt:lpstr>
      <vt:lpstr>Диагностический комплекс культуроориентированных вопросов и заданий</vt:lpstr>
      <vt:lpstr>Диагностический комплекс культуроориентированных вопросов и заданий</vt:lpstr>
      <vt:lpstr>Диагностический комплекс культуроориентированных вопросов и заданий</vt:lpstr>
      <vt:lpstr>Диагностический комплекс культуроориентированных вопросов и заданий</vt:lpstr>
      <vt:lpstr>Роль диагностического комплекса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культуроведческой компетенции  у школьников</dc:title>
  <dc:creator>User</dc:creator>
  <cp:lastModifiedBy>My-Computer</cp:lastModifiedBy>
  <cp:revision>32</cp:revision>
  <dcterms:created xsi:type="dcterms:W3CDTF">2013-12-06T14:18:02Z</dcterms:created>
  <dcterms:modified xsi:type="dcterms:W3CDTF">2013-12-23T11:11:02Z</dcterms:modified>
</cp:coreProperties>
</file>